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6" r:id="rId5"/>
    <p:sldMasterId id="2147483685" r:id="rId6"/>
  </p:sldMasterIdLst>
  <p:notesMasterIdLst>
    <p:notesMasterId r:id="rId40"/>
  </p:notesMasterIdLst>
  <p:sldIdLst>
    <p:sldId id="256" r:id="rId7"/>
    <p:sldId id="257" r:id="rId8"/>
    <p:sldId id="260" r:id="rId9"/>
    <p:sldId id="301" r:id="rId10"/>
    <p:sldId id="303" r:id="rId11"/>
    <p:sldId id="273" r:id="rId12"/>
    <p:sldId id="295" r:id="rId13"/>
    <p:sldId id="296" r:id="rId14"/>
    <p:sldId id="320" r:id="rId15"/>
    <p:sldId id="322" r:id="rId16"/>
    <p:sldId id="321" r:id="rId17"/>
    <p:sldId id="323" r:id="rId18"/>
    <p:sldId id="261" r:id="rId19"/>
    <p:sldId id="299" r:id="rId20"/>
    <p:sldId id="297" r:id="rId21"/>
    <p:sldId id="298" r:id="rId22"/>
    <p:sldId id="300" r:id="rId23"/>
    <p:sldId id="304" r:id="rId24"/>
    <p:sldId id="308" r:id="rId25"/>
    <p:sldId id="307" r:id="rId26"/>
    <p:sldId id="310" r:id="rId27"/>
    <p:sldId id="311" r:id="rId28"/>
    <p:sldId id="312" r:id="rId29"/>
    <p:sldId id="305" r:id="rId30"/>
    <p:sldId id="306" r:id="rId31"/>
    <p:sldId id="313" r:id="rId32"/>
    <p:sldId id="314" r:id="rId33"/>
    <p:sldId id="316" r:id="rId34"/>
    <p:sldId id="317" r:id="rId35"/>
    <p:sldId id="315" r:id="rId36"/>
    <p:sldId id="318" r:id="rId37"/>
    <p:sldId id="319" r:id="rId38"/>
    <p:sldId id="29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C10830-E54B-679D-EAE5-A10C656EB242}" v="6" dt="2025-11-20T14:55:41.946"/>
    <p1510:client id="{F75D1F58-389A-730F-0580-3618510400CB}" v="233" dt="2025-11-20T04:52:49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75" autoAdjust="0"/>
    <p:restoredTop sz="74848" autoAdjust="0"/>
  </p:normalViewPr>
  <p:slideViewPr>
    <p:cSldViewPr snapToGrid="0">
      <p:cViewPr varScale="1">
        <p:scale>
          <a:sx n="78" d="100"/>
          <a:sy n="78" d="100"/>
        </p:scale>
        <p:origin x="15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microsoft.com/office/2015/10/relationships/revisionInfo" Target="revisionInfo.xml"/><Relationship Id="rId20" Type="http://schemas.openxmlformats.org/officeDocument/2006/relationships/slide" Target="slides/slide14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 Audrey Nangue Tsotsop" userId="S::gtsotsop@cegep-heritage.qc.ca::1be6c59e-fd1f-4f69-b2c0-e4ec1aaafe2c" providerId="AD" clId="Web-{F4C10830-E54B-679D-EAE5-A10C656EB242}"/>
    <pc:docChg chg="modSld">
      <pc:chgData name="Gil Audrey Nangue Tsotsop" userId="S::gtsotsop@cegep-heritage.qc.ca::1be6c59e-fd1f-4f69-b2c0-e4ec1aaafe2c" providerId="AD" clId="Web-{F4C10830-E54B-679D-EAE5-A10C656EB242}" dt="2025-11-20T14:55:41.946" v="5" actId="20577"/>
      <pc:docMkLst>
        <pc:docMk/>
      </pc:docMkLst>
      <pc:sldChg chg="modSp">
        <pc:chgData name="Gil Audrey Nangue Tsotsop" userId="S::gtsotsop@cegep-heritage.qc.ca::1be6c59e-fd1f-4f69-b2c0-e4ec1aaafe2c" providerId="AD" clId="Web-{F4C10830-E54B-679D-EAE5-A10C656EB242}" dt="2025-11-20T14:55:41.946" v="5" actId="20577"/>
        <pc:sldMkLst>
          <pc:docMk/>
          <pc:sldMk cId="755203288" sldId="310"/>
        </pc:sldMkLst>
        <pc:spChg chg="mod">
          <ac:chgData name="Gil Audrey Nangue Tsotsop" userId="S::gtsotsop@cegep-heritage.qc.ca::1be6c59e-fd1f-4f69-b2c0-e4ec1aaafe2c" providerId="AD" clId="Web-{F4C10830-E54B-679D-EAE5-A10C656EB242}" dt="2025-11-20T14:55:41.946" v="5" actId="20577"/>
          <ac:spMkLst>
            <pc:docMk/>
            <pc:sldMk cId="755203288" sldId="310"/>
            <ac:spMk id="8" creationId="{B5E7DA1D-7708-417D-85CE-2F86CF0C1FF2}"/>
          </ac:spMkLst>
        </pc:spChg>
      </pc:sldChg>
    </pc:docChg>
  </pc:docChgLst>
  <pc:docChgLst>
    <pc:chgData name="Gil Audrey Nangue Tsotsop" userId="S::gtsotsop@cegep-heritage.qc.ca::1be6c59e-fd1f-4f69-b2c0-e4ec1aaafe2c" providerId="AD" clId="Web-{F75D1F58-389A-730F-0580-3618510400CB}"/>
    <pc:docChg chg="addSld modSld sldOrd">
      <pc:chgData name="Gil Audrey Nangue Tsotsop" userId="S::gtsotsop@cegep-heritage.qc.ca::1be6c59e-fd1f-4f69-b2c0-e4ec1aaafe2c" providerId="AD" clId="Web-{F75D1F58-389A-730F-0580-3618510400CB}" dt="2025-11-20T04:52:49.903" v="220" actId="14100"/>
      <pc:docMkLst>
        <pc:docMk/>
      </pc:docMkLst>
      <pc:sldChg chg="modSp">
        <pc:chgData name="Gil Audrey Nangue Tsotsop" userId="S::gtsotsop@cegep-heritage.qc.ca::1be6c59e-fd1f-4f69-b2c0-e4ec1aaafe2c" providerId="AD" clId="Web-{F75D1F58-389A-730F-0580-3618510400CB}" dt="2025-11-20T04:40:23.121" v="213" actId="20577"/>
        <pc:sldMkLst>
          <pc:docMk/>
          <pc:sldMk cId="2323753266" sldId="261"/>
        </pc:sldMkLst>
        <pc:spChg chg="mod">
          <ac:chgData name="Gil Audrey Nangue Tsotsop" userId="S::gtsotsop@cegep-heritage.qc.ca::1be6c59e-fd1f-4f69-b2c0-e4ec1aaafe2c" providerId="AD" clId="Web-{F75D1F58-389A-730F-0580-3618510400CB}" dt="2025-11-20T04:40:23.121" v="213" actId="20577"/>
          <ac:spMkLst>
            <pc:docMk/>
            <pc:sldMk cId="2323753266" sldId="261"/>
            <ac:spMk id="3" creationId="{7225E3AF-8C6D-47DC-95EE-F63053CA25CE}"/>
          </ac:spMkLst>
        </pc:spChg>
      </pc:sldChg>
      <pc:sldChg chg="addSp delSp modSp">
        <pc:chgData name="Gil Audrey Nangue Tsotsop" userId="S::gtsotsop@cegep-heritage.qc.ca::1be6c59e-fd1f-4f69-b2c0-e4ec1aaafe2c" providerId="AD" clId="Web-{F75D1F58-389A-730F-0580-3618510400CB}" dt="2025-11-20T04:13:49.813" v="5" actId="1076"/>
        <pc:sldMkLst>
          <pc:docMk/>
          <pc:sldMk cId="175342103" sldId="273"/>
        </pc:sldMkLst>
        <pc:picChg chg="del">
          <ac:chgData name="Gil Audrey Nangue Tsotsop" userId="S::gtsotsop@cegep-heritage.qc.ca::1be6c59e-fd1f-4f69-b2c0-e4ec1aaafe2c" providerId="AD" clId="Web-{F75D1F58-389A-730F-0580-3618510400CB}" dt="2025-11-20T04:13:33.751" v="0"/>
          <ac:picMkLst>
            <pc:docMk/>
            <pc:sldMk cId="175342103" sldId="273"/>
            <ac:picMk id="5" creationId="{6EF0A3FA-5649-4C27-8D7D-B2410F56ED19}"/>
          </ac:picMkLst>
        </pc:picChg>
        <pc:picChg chg="add mod">
          <ac:chgData name="Gil Audrey Nangue Tsotsop" userId="S::gtsotsop@cegep-heritage.qc.ca::1be6c59e-fd1f-4f69-b2c0-e4ec1aaafe2c" providerId="AD" clId="Web-{F75D1F58-389A-730F-0580-3618510400CB}" dt="2025-11-20T04:13:49.813" v="5" actId="1076"/>
          <ac:picMkLst>
            <pc:docMk/>
            <pc:sldMk cId="175342103" sldId="273"/>
            <ac:picMk id="6" creationId="{FD5FFA20-8896-5ED7-C066-96355A8B6446}"/>
          </ac:picMkLst>
        </pc:picChg>
      </pc:sldChg>
      <pc:sldChg chg="addSp delSp modSp">
        <pc:chgData name="Gil Audrey Nangue Tsotsop" userId="S::gtsotsop@cegep-heritage.qc.ca::1be6c59e-fd1f-4f69-b2c0-e4ec1aaafe2c" providerId="AD" clId="Web-{F75D1F58-389A-730F-0580-3618510400CB}" dt="2025-11-20T04:17:27.994" v="9" actId="1076"/>
        <pc:sldMkLst>
          <pc:docMk/>
          <pc:sldMk cId="2604488777" sldId="295"/>
        </pc:sldMkLst>
        <pc:picChg chg="add mod">
          <ac:chgData name="Gil Audrey Nangue Tsotsop" userId="S::gtsotsop@cegep-heritage.qc.ca::1be6c59e-fd1f-4f69-b2c0-e4ec1aaafe2c" providerId="AD" clId="Web-{F75D1F58-389A-730F-0580-3618510400CB}" dt="2025-11-20T04:17:27.994" v="9" actId="1076"/>
          <ac:picMkLst>
            <pc:docMk/>
            <pc:sldMk cId="2604488777" sldId="295"/>
            <ac:picMk id="3" creationId="{39838DC2-3232-69B7-5BD1-A7BA203DC41E}"/>
          </ac:picMkLst>
        </pc:picChg>
        <pc:picChg chg="del">
          <ac:chgData name="Gil Audrey Nangue Tsotsop" userId="S::gtsotsop@cegep-heritage.qc.ca::1be6c59e-fd1f-4f69-b2c0-e4ec1aaafe2c" providerId="AD" clId="Web-{F75D1F58-389A-730F-0580-3618510400CB}" dt="2025-11-20T04:17:20.009" v="6"/>
          <ac:picMkLst>
            <pc:docMk/>
            <pc:sldMk cId="2604488777" sldId="295"/>
            <ac:picMk id="11" creationId="{F394D806-2817-4A43-AF8D-F6031F7E3111}"/>
          </ac:picMkLst>
        </pc:picChg>
      </pc:sldChg>
      <pc:sldChg chg="addSp delSp modSp">
        <pc:chgData name="Gil Audrey Nangue Tsotsop" userId="S::gtsotsop@cegep-heritage.qc.ca::1be6c59e-fd1f-4f69-b2c0-e4ec1aaafe2c" providerId="AD" clId="Web-{F75D1F58-389A-730F-0580-3618510400CB}" dt="2025-11-20T04:20:11.515" v="37" actId="20577"/>
        <pc:sldMkLst>
          <pc:docMk/>
          <pc:sldMk cId="2249238321" sldId="296"/>
        </pc:sldMkLst>
        <pc:spChg chg="mod">
          <ac:chgData name="Gil Audrey Nangue Tsotsop" userId="S::gtsotsop@cegep-heritage.qc.ca::1be6c59e-fd1f-4f69-b2c0-e4ec1aaafe2c" providerId="AD" clId="Web-{F75D1F58-389A-730F-0580-3618510400CB}" dt="2025-11-20T04:20:11.515" v="37" actId="20577"/>
          <ac:spMkLst>
            <pc:docMk/>
            <pc:sldMk cId="2249238321" sldId="296"/>
            <ac:spMk id="8" creationId="{B5E7DA1D-7708-417D-85CE-2F86CF0C1FF2}"/>
          </ac:spMkLst>
        </pc:spChg>
        <pc:picChg chg="add mod">
          <ac:chgData name="Gil Audrey Nangue Tsotsop" userId="S::gtsotsop@cegep-heritage.qc.ca::1be6c59e-fd1f-4f69-b2c0-e4ec1aaafe2c" providerId="AD" clId="Web-{F75D1F58-389A-730F-0580-3618510400CB}" dt="2025-11-20T04:18:33.450" v="13" actId="1076"/>
          <ac:picMkLst>
            <pc:docMk/>
            <pc:sldMk cId="2249238321" sldId="296"/>
            <ac:picMk id="3" creationId="{3FBF288A-4431-506F-1493-DEFF29389C6D}"/>
          </ac:picMkLst>
        </pc:picChg>
        <pc:picChg chg="del">
          <ac:chgData name="Gil Audrey Nangue Tsotsop" userId="S::gtsotsop@cegep-heritage.qc.ca::1be6c59e-fd1f-4f69-b2c0-e4ec1aaafe2c" providerId="AD" clId="Web-{F75D1F58-389A-730F-0580-3618510400CB}" dt="2025-11-20T04:18:28.575" v="10"/>
          <ac:picMkLst>
            <pc:docMk/>
            <pc:sldMk cId="2249238321" sldId="296"/>
            <ac:picMk id="5" creationId="{7F45A847-A325-4469-BB6C-6987581053D7}"/>
          </ac:picMkLst>
        </pc:picChg>
      </pc:sldChg>
      <pc:sldChg chg="modSp">
        <pc:chgData name="Gil Audrey Nangue Tsotsop" userId="S::gtsotsop@cegep-heritage.qc.ca::1be6c59e-fd1f-4f69-b2c0-e4ec1aaafe2c" providerId="AD" clId="Web-{F75D1F58-389A-730F-0580-3618510400CB}" dt="2025-11-20T04:22:43.191" v="68" actId="20577"/>
        <pc:sldMkLst>
          <pc:docMk/>
          <pc:sldMk cId="422547333" sldId="299"/>
        </pc:sldMkLst>
        <pc:spChg chg="mod">
          <ac:chgData name="Gil Audrey Nangue Tsotsop" userId="S::gtsotsop@cegep-heritage.qc.ca::1be6c59e-fd1f-4f69-b2c0-e4ec1aaafe2c" providerId="AD" clId="Web-{F75D1F58-389A-730F-0580-3618510400CB}" dt="2025-11-20T04:22:43.191" v="68" actId="20577"/>
          <ac:spMkLst>
            <pc:docMk/>
            <pc:sldMk cId="422547333" sldId="299"/>
            <ac:spMk id="8" creationId="{B5E7DA1D-7708-417D-85CE-2F86CF0C1FF2}"/>
          </ac:spMkLst>
        </pc:spChg>
      </pc:sldChg>
      <pc:sldChg chg="modSp">
        <pc:chgData name="Gil Audrey Nangue Tsotsop" userId="S::gtsotsop@cegep-heritage.qc.ca::1be6c59e-fd1f-4f69-b2c0-e4ec1aaafe2c" providerId="AD" clId="Web-{F75D1F58-389A-730F-0580-3618510400CB}" dt="2025-11-20T04:47:15.234" v="219" actId="20577"/>
        <pc:sldMkLst>
          <pc:docMk/>
          <pc:sldMk cId="1486819426" sldId="300"/>
        </pc:sldMkLst>
        <pc:spChg chg="mod">
          <ac:chgData name="Gil Audrey Nangue Tsotsop" userId="S::gtsotsop@cegep-heritage.qc.ca::1be6c59e-fd1f-4f69-b2c0-e4ec1aaafe2c" providerId="AD" clId="Web-{F75D1F58-389A-730F-0580-3618510400CB}" dt="2025-11-20T04:47:15.234" v="219" actId="20577"/>
          <ac:spMkLst>
            <pc:docMk/>
            <pc:sldMk cId="1486819426" sldId="300"/>
            <ac:spMk id="8" creationId="{B5E7DA1D-7708-417D-85CE-2F86CF0C1FF2}"/>
          </ac:spMkLst>
        </pc:spChg>
      </pc:sldChg>
      <pc:sldChg chg="modSp">
        <pc:chgData name="Gil Audrey Nangue Tsotsop" userId="S::gtsotsop@cegep-heritage.qc.ca::1be6c59e-fd1f-4f69-b2c0-e4ec1aaafe2c" providerId="AD" clId="Web-{F75D1F58-389A-730F-0580-3618510400CB}" dt="2025-11-20T04:52:49.903" v="220" actId="14100"/>
        <pc:sldMkLst>
          <pc:docMk/>
          <pc:sldMk cId="2912474683" sldId="311"/>
        </pc:sldMkLst>
        <pc:spChg chg="mod">
          <ac:chgData name="Gil Audrey Nangue Tsotsop" userId="S::gtsotsop@cegep-heritage.qc.ca::1be6c59e-fd1f-4f69-b2c0-e4ec1aaafe2c" providerId="AD" clId="Web-{F75D1F58-389A-730F-0580-3618510400CB}" dt="2025-11-20T04:52:49.903" v="220" actId="14100"/>
          <ac:spMkLst>
            <pc:docMk/>
            <pc:sldMk cId="2912474683" sldId="311"/>
            <ac:spMk id="8" creationId="{B5E7DA1D-7708-417D-85CE-2F86CF0C1FF2}"/>
          </ac:spMkLst>
        </pc:spChg>
      </pc:sldChg>
      <pc:sldChg chg="addSp delSp modSp add replId">
        <pc:chgData name="Gil Audrey Nangue Tsotsop" userId="S::gtsotsop@cegep-heritage.qc.ca::1be6c59e-fd1f-4f69-b2c0-e4ec1aaafe2c" providerId="AD" clId="Web-{F75D1F58-389A-730F-0580-3618510400CB}" dt="2025-11-20T04:20:22.766" v="40" actId="20577"/>
        <pc:sldMkLst>
          <pc:docMk/>
          <pc:sldMk cId="3014793337" sldId="320"/>
        </pc:sldMkLst>
        <pc:spChg chg="mod">
          <ac:chgData name="Gil Audrey Nangue Tsotsop" userId="S::gtsotsop@cegep-heritage.qc.ca::1be6c59e-fd1f-4f69-b2c0-e4ec1aaafe2c" providerId="AD" clId="Web-{F75D1F58-389A-730F-0580-3618510400CB}" dt="2025-11-20T04:20:22.766" v="40" actId="20577"/>
          <ac:spMkLst>
            <pc:docMk/>
            <pc:sldMk cId="3014793337" sldId="320"/>
            <ac:spMk id="8" creationId="{D31BCCBE-13ED-134C-9729-DE8523FA63E1}"/>
          </ac:spMkLst>
        </pc:spChg>
        <pc:picChg chg="del">
          <ac:chgData name="Gil Audrey Nangue Tsotsop" userId="S::gtsotsop@cegep-heritage.qc.ca::1be6c59e-fd1f-4f69-b2c0-e4ec1aaafe2c" providerId="AD" clId="Web-{F75D1F58-389A-730F-0580-3618510400CB}" dt="2025-11-20T04:19:21.936" v="16"/>
          <ac:picMkLst>
            <pc:docMk/>
            <pc:sldMk cId="3014793337" sldId="320"/>
            <ac:picMk id="3" creationId="{20F2DDC4-4CCA-A0F9-65D3-0821A5BEA816}"/>
          </ac:picMkLst>
        </pc:picChg>
        <pc:picChg chg="add mod">
          <ac:chgData name="Gil Audrey Nangue Tsotsop" userId="S::gtsotsop@cegep-heritage.qc.ca::1be6c59e-fd1f-4f69-b2c0-e4ec1aaafe2c" providerId="AD" clId="Web-{F75D1F58-389A-730F-0580-3618510400CB}" dt="2025-11-20T04:19:31.452" v="20" actId="14100"/>
          <ac:picMkLst>
            <pc:docMk/>
            <pc:sldMk cId="3014793337" sldId="320"/>
            <ac:picMk id="5" creationId="{1948AFA6-8CD7-03BC-FD0F-775533C71BC4}"/>
          </ac:picMkLst>
        </pc:picChg>
      </pc:sldChg>
      <pc:sldChg chg="addSp delSp modSp add replId">
        <pc:chgData name="Gil Audrey Nangue Tsotsop" userId="S::gtsotsop@cegep-heritage.qc.ca::1be6c59e-fd1f-4f69-b2c0-e4ec1aaafe2c" providerId="AD" clId="Web-{F75D1F58-389A-730F-0580-3618510400CB}" dt="2025-11-20T04:38:47.088" v="171" actId="20577"/>
        <pc:sldMkLst>
          <pc:docMk/>
          <pc:sldMk cId="2119869453" sldId="321"/>
        </pc:sldMkLst>
        <pc:spChg chg="mod">
          <ac:chgData name="Gil Audrey Nangue Tsotsop" userId="S::gtsotsop@cegep-heritage.qc.ca::1be6c59e-fd1f-4f69-b2c0-e4ec1aaafe2c" providerId="AD" clId="Web-{F75D1F58-389A-730F-0580-3618510400CB}" dt="2025-11-20T04:24:29.739" v="70" actId="20577"/>
          <ac:spMkLst>
            <pc:docMk/>
            <pc:sldMk cId="2119869453" sldId="321"/>
            <ac:spMk id="2" creationId="{994510A4-0728-BD60-E878-741E0AF8D163}"/>
          </ac:spMkLst>
        </pc:spChg>
        <pc:spChg chg="mod">
          <ac:chgData name="Gil Audrey Nangue Tsotsop" userId="S::gtsotsop@cegep-heritage.qc.ca::1be6c59e-fd1f-4f69-b2c0-e4ec1aaafe2c" providerId="AD" clId="Web-{F75D1F58-389A-730F-0580-3618510400CB}" dt="2025-11-20T04:38:47.088" v="171" actId="20577"/>
          <ac:spMkLst>
            <pc:docMk/>
            <pc:sldMk cId="2119869453" sldId="321"/>
            <ac:spMk id="8" creationId="{F63DE15E-120D-7C4C-7B7B-DD6A2769E70C}"/>
          </ac:spMkLst>
        </pc:spChg>
        <pc:picChg chg="add mod">
          <ac:chgData name="Gil Audrey Nangue Tsotsop" userId="S::gtsotsop@cegep-heritage.qc.ca::1be6c59e-fd1f-4f69-b2c0-e4ec1aaafe2c" providerId="AD" clId="Web-{F75D1F58-389A-730F-0580-3618510400CB}" dt="2025-11-20T04:25:10.302" v="76" actId="14100"/>
          <ac:picMkLst>
            <pc:docMk/>
            <pc:sldMk cId="2119869453" sldId="321"/>
            <ac:picMk id="3" creationId="{D1602927-EDE0-002C-991E-5693163489E0}"/>
          </ac:picMkLst>
        </pc:picChg>
        <pc:picChg chg="del">
          <ac:chgData name="Gil Audrey Nangue Tsotsop" userId="S::gtsotsop@cegep-heritage.qc.ca::1be6c59e-fd1f-4f69-b2c0-e4ec1aaafe2c" providerId="AD" clId="Web-{F75D1F58-389A-730F-0580-3618510400CB}" dt="2025-11-20T04:24:34.098" v="71"/>
          <ac:picMkLst>
            <pc:docMk/>
            <pc:sldMk cId="2119869453" sldId="321"/>
            <ac:picMk id="5" creationId="{51F0DFC8-699D-7E10-1DE1-6D07AD30CDE8}"/>
          </ac:picMkLst>
        </pc:picChg>
      </pc:sldChg>
      <pc:sldChg chg="modSp add ord replId">
        <pc:chgData name="Gil Audrey Nangue Tsotsop" userId="S::gtsotsop@cegep-heritage.qc.ca::1be6c59e-fd1f-4f69-b2c0-e4ec1aaafe2c" providerId="AD" clId="Web-{F75D1F58-389A-730F-0580-3618510400CB}" dt="2025-11-20T04:37:55.821" v="169" actId="20577"/>
        <pc:sldMkLst>
          <pc:docMk/>
          <pc:sldMk cId="3469721717" sldId="322"/>
        </pc:sldMkLst>
        <pc:spChg chg="mod">
          <ac:chgData name="Gil Audrey Nangue Tsotsop" userId="S::gtsotsop@cegep-heritage.qc.ca::1be6c59e-fd1f-4f69-b2c0-e4ec1aaafe2c" providerId="AD" clId="Web-{F75D1F58-389A-730F-0580-3618510400CB}" dt="2025-11-20T04:37:55.821" v="169" actId="20577"/>
          <ac:spMkLst>
            <pc:docMk/>
            <pc:sldMk cId="3469721717" sldId="322"/>
            <ac:spMk id="8" creationId="{EDE73BAB-1FD4-FC21-8D70-A5677E2439D4}"/>
          </ac:spMkLst>
        </pc:spChg>
      </pc:sldChg>
      <pc:sldChg chg="modSp add replId">
        <pc:chgData name="Gil Audrey Nangue Tsotsop" userId="S::gtsotsop@cegep-heritage.qc.ca::1be6c59e-fd1f-4f69-b2c0-e4ec1aaafe2c" providerId="AD" clId="Web-{F75D1F58-389A-730F-0580-3618510400CB}" dt="2025-11-20T04:39:38.135" v="185" actId="20577"/>
        <pc:sldMkLst>
          <pc:docMk/>
          <pc:sldMk cId="1003297517" sldId="323"/>
        </pc:sldMkLst>
        <pc:spChg chg="mod">
          <ac:chgData name="Gil Audrey Nangue Tsotsop" userId="S::gtsotsop@cegep-heritage.qc.ca::1be6c59e-fd1f-4f69-b2c0-e4ec1aaafe2c" providerId="AD" clId="Web-{F75D1F58-389A-730F-0580-3618510400CB}" dt="2025-11-20T04:39:38.135" v="185" actId="20577"/>
          <ac:spMkLst>
            <pc:docMk/>
            <pc:sldMk cId="1003297517" sldId="323"/>
            <ac:spMk id="8" creationId="{6AF63DF7-1C87-9501-3AB6-78078377CF88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2436B-EE2A-4A37-91A8-51510D8A04CB}" type="datetimeFigureOut">
              <a:rPr lang="en-CA" smtClean="0"/>
              <a:t>2025-11-20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6AC9A-64E4-4FDE-996C-C7888D11F9F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273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</a:t>
            </a:r>
            <a:r>
              <a:rPr lang="en-US" dirty="0" err="1"/>
              <a:t>tutorial:https</a:t>
            </a:r>
            <a:r>
              <a:rPr lang="en-US" dirty="0"/>
              <a:t>://blazorschool.com/tutorial/</a:t>
            </a:r>
            <a:r>
              <a:rPr lang="en-US" dirty="0" err="1"/>
              <a:t>blazor-wasm</a:t>
            </a:r>
            <a:r>
              <a:rPr lang="en-US" dirty="0"/>
              <a:t>/dotnet6/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0891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163C8-B507-236F-B6BB-6039C3E8A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402DE8-00BF-ADA9-B3C2-5059D34BA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E8888C-3B53-0303-F02C-6046F71F0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F48A9-5EE1-8B8A-4D9E-3FFF3ADE8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6430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build things in increments.  We’re not trying to hit it out of the ballpark!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5486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95553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6633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32653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989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</a:t>
            </a:r>
            <a:r>
              <a:rPr lang="en-US" dirty="0" err="1"/>
              <a:t>tutorial:https</a:t>
            </a:r>
            <a:r>
              <a:rPr lang="en-US" dirty="0"/>
              <a:t>://blazorschool.com/tutorial/</a:t>
            </a:r>
            <a:r>
              <a:rPr lang="en-US" dirty="0" err="1"/>
              <a:t>blazor-wasm</a:t>
            </a:r>
            <a:r>
              <a:rPr lang="en-US" dirty="0"/>
              <a:t>/dotnet6/</a:t>
            </a:r>
          </a:p>
          <a:p>
            <a:r>
              <a:rPr lang="en-US" dirty="0"/>
              <a:t>Note: Product list may differ but the basic idea is to retrieve a list and </a:t>
            </a:r>
            <a:r>
              <a:rPr lang="en-US"/>
              <a:t>display it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5344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68295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3533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3988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</a:t>
            </a:r>
            <a:r>
              <a:rPr lang="en-US" dirty="0" err="1"/>
              <a:t>tutorial:https</a:t>
            </a:r>
            <a:r>
              <a:rPr lang="en-US" dirty="0"/>
              <a:t>://blazorschool.com/tutorial/</a:t>
            </a:r>
            <a:r>
              <a:rPr lang="en-US" dirty="0" err="1"/>
              <a:t>blazor-wasm</a:t>
            </a:r>
            <a:r>
              <a:rPr lang="en-US" dirty="0"/>
              <a:t>/dotnet6/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39448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8494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23862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289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19613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9009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88604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20314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06476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0190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7660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</a:t>
            </a:r>
            <a:r>
              <a:rPr lang="en-US" dirty="0" err="1"/>
              <a:t>tutorial:https</a:t>
            </a:r>
            <a:r>
              <a:rPr lang="en-US" dirty="0"/>
              <a:t>://blazorschool.com/tutorial/</a:t>
            </a:r>
            <a:r>
              <a:rPr lang="en-US" dirty="0" err="1"/>
              <a:t>blazor-wasm</a:t>
            </a:r>
            <a:r>
              <a:rPr lang="en-US" dirty="0"/>
              <a:t>/dotnet6/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966899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01957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E6AC9A-64E4-4FDE-996C-C7888D11F9FE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8009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FAFAFA"/>
                </a:solidFill>
                <a:latin typeface="Segoe UI" panose="020B0502040204020203" pitchFamily="34" charset="0"/>
              </a:rPr>
              <a:t>dotnet dev-certs https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7338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FAFAFA"/>
                </a:solidFill>
                <a:latin typeface="Segoe UI" panose="020B0502040204020203" pitchFamily="34" charset="0"/>
              </a:rPr>
              <a:t>dotnet dev-certs https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641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2660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80B1E-C6CA-269F-8C97-F00995AC5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F90CC7-DC67-1347-961A-E0EABEC99F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AC9D27-C630-C0AD-4033-0F87C379E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658E5F-F37B-2C6C-A75B-C10D071626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3487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3C5F5-AAAA-16AE-1C16-0938E6E11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A82BE-DBED-380D-D7BD-4843E2DF11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87A32D-EA6A-218F-3F70-9B9C1422D4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80D31-E7D0-187B-1A7A-B3E339DA0E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646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4B257-34EB-F118-38E4-6CE5EE201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647C6A-099A-D8DE-8366-721BA931A9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C000F9-743F-4F86-57CB-FEB7FDDAD1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>
                <a:solidFill>
                  <a:srgbClr val="FAFAFA"/>
                </a:solidFill>
                <a:latin typeface="Segoe UI" panose="020B0502040204020203" pitchFamily="34" charset="0"/>
              </a:rPr>
              <a:t>https://learn.microsoft.com/en-us/aspnet/core/blazor/fundamentals/routing?view=aspnetcore-7.0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7A6B4-2D97-3016-C524-19F55637EE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7931A-0E62-40D7-88C3-BA191A4C0BDC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232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753407D-B11A-4116-ACD8-7FA9CC20DE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5467" y="3037459"/>
            <a:ext cx="5129174" cy="2697947"/>
          </a:xfrm>
          <a:prstGeom prst="rect">
            <a:avLst/>
          </a:prstGeom>
        </p:spPr>
        <p:txBody>
          <a:bodyPr anchor="ctr"/>
          <a:lstStyle>
            <a:lvl1pPr>
              <a:defRPr lang="en-CA" sz="540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2465480-EFF5-49B3-A8DB-64A956A773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95467" y="5735406"/>
            <a:ext cx="5129860" cy="500294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67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67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67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67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</a:lstStyle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239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hrome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5B9FD83-97E5-4AD8-9D23-F108519AC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4434" y="5155985"/>
            <a:ext cx="1348004" cy="134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86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FF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6" name="Picture 8" descr="Internet for people, not profit — Mozilla">
            <a:extLst>
              <a:ext uri="{FF2B5EF4-FFF2-40B4-BE49-F238E27FC236}">
                <a16:creationId xmlns:a16="http://schemas.microsoft.com/office/drawing/2014/main" id="{39655102-6EAC-45FD-B399-F16792A5E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4434" y="5033623"/>
            <a:ext cx="1348004" cy="134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568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olphin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6" name="Picture 12" descr="Dolphin Browser | Smart Phone, Clever Browsing">
            <a:extLst>
              <a:ext uri="{FF2B5EF4-FFF2-40B4-BE49-F238E27FC236}">
                <a16:creationId xmlns:a16="http://schemas.microsoft.com/office/drawing/2014/main" id="{1233B19D-7CA5-43B9-86C7-336010F4FE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4" t="19858" r="22793" b="20851"/>
          <a:stretch/>
        </p:blipFill>
        <p:spPr bwMode="auto">
          <a:xfrm>
            <a:off x="10548484" y="5254789"/>
            <a:ext cx="1333954" cy="124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035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rowser Dark slide layout">
    <p:bg>
      <p:bgPr>
        <a:solidFill>
          <a:srgbClr val="0C0C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inally, the dark theme feels like a real dark theme in 61.0 : firefox">
            <a:extLst>
              <a:ext uri="{FF2B5EF4-FFF2-40B4-BE49-F238E27FC236}">
                <a16:creationId xmlns:a16="http://schemas.microsoft.com/office/drawing/2014/main" id="{81C0403B-5FF9-4158-86DB-9507B6DB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" y="693372"/>
            <a:ext cx="12182797" cy="6164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1">
            <a:extLst>
              <a:ext uri="{FF2B5EF4-FFF2-40B4-BE49-F238E27FC236}">
                <a16:creationId xmlns:a16="http://schemas.microsoft.com/office/drawing/2014/main" id="{61F3F566-1631-4434-A4EF-DBC71E7841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0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cap="none" spc="0" baseline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D71EE-C38D-413F-91F2-546684B60D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224520"/>
            <a:ext cx="11573197" cy="5441950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7705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Browser light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Prevent white screen before loading page in chromium? - Super User">
            <a:extLst>
              <a:ext uri="{FF2B5EF4-FFF2-40B4-BE49-F238E27FC236}">
                <a16:creationId xmlns:a16="http://schemas.microsoft.com/office/drawing/2014/main" id="{12B07291-FB9D-484C-8168-FEFC8684E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" y="766918"/>
            <a:ext cx="12182797" cy="609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1">
            <a:extLst>
              <a:ext uri="{FF2B5EF4-FFF2-40B4-BE49-F238E27FC236}">
                <a16:creationId xmlns:a16="http://schemas.microsoft.com/office/drawing/2014/main" id="{61F3F566-1631-4434-A4EF-DBC71E7841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0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D71EE-C38D-413F-91F2-546684B60D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224520"/>
            <a:ext cx="11573197" cy="54419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51343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BAF68A-9D51-4222-8013-E9B5F82098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1C4F8B41-3F98-4240-8891-4ADABC669A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itle 21">
            <a:extLst>
              <a:ext uri="{FF2B5EF4-FFF2-40B4-BE49-F238E27FC236}">
                <a16:creationId xmlns:a16="http://schemas.microsoft.com/office/drawing/2014/main" id="{058788F0-493B-4CE3-8C9B-4C5FE9C64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35925"/>
            <a:ext cx="11573197" cy="728144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DD2C09-5C97-440C-9C97-ACDC9686A8E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9401" y="1268413"/>
            <a:ext cx="9675257" cy="473249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3529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FDC12-364B-4062-88F4-3613B0AC70B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60320" y="868680"/>
            <a:ext cx="9395143" cy="552100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6DF320-525E-47B6-AE4C-4078BBE5E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16534"/>
            <a:ext cx="11117263" cy="50355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77965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DFE89-9E47-41C2-9ACD-64EA1687313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65175" y="1154431"/>
            <a:ext cx="10515600" cy="4709794"/>
          </a:xfrm>
          <a:prstGeom prst="rect">
            <a:avLst/>
          </a:prstGeom>
          <a:noFill/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74D3AE-17FE-471C-8CCC-608DE4C040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5175" y="444499"/>
            <a:ext cx="10515600" cy="70993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301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2 column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DFE89-9E47-41C2-9ACD-64EA1687313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83458" y="1000792"/>
            <a:ext cx="3082413" cy="5149285"/>
          </a:xfrm>
          <a:prstGeom prst="rect">
            <a:avLst/>
          </a:prstGeom>
          <a:noFill/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Add Text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74D3AE-17FE-471C-8CCC-608DE4C040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4915" y="444499"/>
            <a:ext cx="4183627" cy="2328198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Rounded Rectangle 25">
            <a:extLst>
              <a:ext uri="{FF2B5EF4-FFF2-40B4-BE49-F238E27FC236}">
                <a16:creationId xmlns:a16="http://schemas.microsoft.com/office/drawing/2014/main" id="{8704369E-56ED-45DD-804C-6AF3DA51FD2A}"/>
              </a:ext>
            </a:extLst>
          </p:cNvPr>
          <p:cNvSpPr/>
          <p:nvPr/>
        </p:nvSpPr>
        <p:spPr>
          <a:xfrm>
            <a:off x="212737" y="444499"/>
            <a:ext cx="3411786" cy="5853365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sp>
        <p:nvSpPr>
          <p:cNvPr id="6" name="Rounded Rectangle 25">
            <a:extLst>
              <a:ext uri="{FF2B5EF4-FFF2-40B4-BE49-F238E27FC236}">
                <a16:creationId xmlns:a16="http://schemas.microsoft.com/office/drawing/2014/main" id="{4C0B5494-DF2B-4F38-9161-BCBC89015D78}"/>
              </a:ext>
            </a:extLst>
          </p:cNvPr>
          <p:cNvSpPr/>
          <p:nvPr/>
        </p:nvSpPr>
        <p:spPr>
          <a:xfrm>
            <a:off x="4074976" y="444499"/>
            <a:ext cx="3411786" cy="5853365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CA379E2-FB25-4A39-9066-D568C44B4BC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239662" y="1008166"/>
            <a:ext cx="3082413" cy="5149285"/>
          </a:xfrm>
          <a:prstGeom prst="rect">
            <a:avLst/>
          </a:prstGeom>
          <a:noFill/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Add Text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ACDA25E-A5B8-4681-A3B9-935E54F35A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4175" y="560388"/>
            <a:ext cx="3081338" cy="3245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CA" sz="1600" b="1" kern="1200" dirty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CA" dirty="0"/>
              <a:t>Add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A195046-41F6-4B6B-9678-B098F75967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0737" y="560388"/>
            <a:ext cx="3081338" cy="3245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CA" sz="1600" b="1" kern="1200" dirty="0">
                <a:solidFill>
                  <a:schemeClr val="accent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CA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7170842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00B96A1-05BE-4D17-878A-436D4C96C9D4}"/>
              </a:ext>
            </a:extLst>
          </p:cNvPr>
          <p:cNvGrpSpPr/>
          <p:nvPr/>
        </p:nvGrpSpPr>
        <p:grpSpPr>
          <a:xfrm flipH="1">
            <a:off x="10206990" y="2766060"/>
            <a:ext cx="1769027" cy="3937953"/>
            <a:chOff x="896897" y="372794"/>
            <a:chExt cx="2425766" cy="614569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9B4ABBB-FB1D-45A3-9626-5D0784B4078A}"/>
                </a:ext>
              </a:extLst>
            </p:cNvPr>
            <p:cNvSpPr/>
            <p:nvPr/>
          </p:nvSpPr>
          <p:spPr>
            <a:xfrm>
              <a:off x="1884251" y="5904482"/>
              <a:ext cx="908701" cy="422652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C806AA2-DD5C-4AAE-9FAF-75AE043B1BBF}"/>
                </a:ext>
              </a:extLst>
            </p:cNvPr>
            <p:cNvSpPr/>
            <p:nvPr/>
          </p:nvSpPr>
          <p:spPr>
            <a:xfrm>
              <a:off x="1403251" y="5981252"/>
              <a:ext cx="401519" cy="528315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BCF5AE6-EF72-4008-9B3D-1B79CF56CBB1}"/>
                </a:ext>
              </a:extLst>
            </p:cNvPr>
            <p:cNvSpPr/>
            <p:nvPr/>
          </p:nvSpPr>
          <p:spPr>
            <a:xfrm>
              <a:off x="896897" y="1140047"/>
              <a:ext cx="1606075" cy="1415883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DBD6D9F-4F13-4B93-A26B-952755BF4341}"/>
                </a:ext>
              </a:extLst>
            </p:cNvPr>
            <p:cNvSpPr/>
            <p:nvPr/>
          </p:nvSpPr>
          <p:spPr>
            <a:xfrm>
              <a:off x="1235707" y="2205536"/>
              <a:ext cx="1289086" cy="3888394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4D8672F-8E99-495C-AF10-99A2A136DB38}"/>
                </a:ext>
              </a:extLst>
            </p:cNvPr>
            <p:cNvSpPr/>
            <p:nvPr/>
          </p:nvSpPr>
          <p:spPr>
            <a:xfrm>
              <a:off x="1870706" y="5880287"/>
              <a:ext cx="929833" cy="486049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D077706-F8C3-44E5-98DC-68ABBA0EA8D9}"/>
                </a:ext>
              </a:extLst>
            </p:cNvPr>
            <p:cNvSpPr/>
            <p:nvPr/>
          </p:nvSpPr>
          <p:spPr>
            <a:xfrm>
              <a:off x="1518804" y="372794"/>
              <a:ext cx="697375" cy="59171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FF034E-BBC1-4401-B7A9-9B8CF0159D61}"/>
                </a:ext>
              </a:extLst>
            </p:cNvPr>
            <p:cNvSpPr/>
            <p:nvPr/>
          </p:nvSpPr>
          <p:spPr>
            <a:xfrm>
              <a:off x="1389934" y="5990176"/>
              <a:ext cx="443784" cy="528315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7BC015A-62B2-42A2-A1CD-0EC6EBDE550A}"/>
                </a:ext>
              </a:extLst>
            </p:cNvPr>
            <p:cNvSpPr/>
            <p:nvPr/>
          </p:nvSpPr>
          <p:spPr>
            <a:xfrm>
              <a:off x="988313" y="705022"/>
              <a:ext cx="1914616" cy="1929923"/>
            </a:xfrm>
            <a:custGeom>
              <a:avLst/>
              <a:gdLst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15007 w 1914616"/>
                <a:gd name="connsiteY14" fmla="*/ 1529154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914616" h="1929923">
                  <a:moveTo>
                    <a:pt x="1895064" y="1476543"/>
                  </a:moveTo>
                  <a:lnTo>
                    <a:pt x="1912499" y="1486317"/>
                  </a:lnTo>
                  <a:cubicBezTo>
                    <a:pt x="1920952" y="1503222"/>
                    <a:pt x="1901932" y="1507449"/>
                    <a:pt x="1893480" y="1518016"/>
                  </a:cubicBezTo>
                  <a:cubicBezTo>
                    <a:pt x="1802609" y="1613112"/>
                    <a:pt x="1696946" y="1691303"/>
                    <a:pt x="1597623" y="1777947"/>
                  </a:cubicBezTo>
                  <a:cubicBezTo>
                    <a:pt x="1542678" y="1826552"/>
                    <a:pt x="1479280" y="1864591"/>
                    <a:pt x="1415882" y="1902629"/>
                  </a:cubicBezTo>
                  <a:cubicBezTo>
                    <a:pt x="1335579" y="1921649"/>
                    <a:pt x="1318673" y="1911083"/>
                    <a:pt x="1299653" y="1832892"/>
                  </a:cubicBezTo>
                  <a:cubicBezTo>
                    <a:pt x="1270068" y="1710323"/>
                    <a:pt x="1322899" y="1638472"/>
                    <a:pt x="1453921" y="1627905"/>
                  </a:cubicBezTo>
                  <a:cubicBezTo>
                    <a:pt x="1464487" y="1627905"/>
                    <a:pt x="1475054" y="1627905"/>
                    <a:pt x="1481394" y="1617339"/>
                  </a:cubicBezTo>
                  <a:cubicBezTo>
                    <a:pt x="1485620" y="1608886"/>
                    <a:pt x="1479280" y="1604660"/>
                    <a:pt x="1472941" y="1598319"/>
                  </a:cubicBezTo>
                  <a:cubicBezTo>
                    <a:pt x="1462374" y="1585640"/>
                    <a:pt x="1432788" y="1583527"/>
                    <a:pt x="1441242" y="1564507"/>
                  </a:cubicBezTo>
                  <a:cubicBezTo>
                    <a:pt x="1451808" y="1543375"/>
                    <a:pt x="1477167" y="1556054"/>
                    <a:pt x="1496186" y="1560281"/>
                  </a:cubicBezTo>
                  <a:cubicBezTo>
                    <a:pt x="1515206" y="1568734"/>
                    <a:pt x="1536338" y="1570847"/>
                    <a:pt x="1553244" y="1583527"/>
                  </a:cubicBezTo>
                  <a:cubicBezTo>
                    <a:pt x="1563811" y="1566620"/>
                    <a:pt x="1536338" y="1556054"/>
                    <a:pt x="1553244" y="1541262"/>
                  </a:cubicBezTo>
                  <a:cubicBezTo>
                    <a:pt x="1572264" y="1520129"/>
                    <a:pt x="1589170" y="1526469"/>
                    <a:pt x="1606076" y="1541262"/>
                  </a:cubicBezTo>
                  <a:cubicBezTo>
                    <a:pt x="1642001" y="1589867"/>
                    <a:pt x="1618736" y="1597569"/>
                    <a:pt x="1715007" y="1529154"/>
                  </a:cubicBezTo>
                  <a:cubicBezTo>
                    <a:pt x="1743824" y="1568556"/>
                    <a:pt x="1732092" y="1565690"/>
                    <a:pt x="1800299" y="1520899"/>
                  </a:cubicBezTo>
                  <a:cubicBezTo>
                    <a:pt x="1808751" y="1533578"/>
                    <a:pt x="1855440" y="1494770"/>
                    <a:pt x="1874460" y="1477864"/>
                  </a:cubicBezTo>
                  <a:cubicBezTo>
                    <a:pt x="1880800" y="1479977"/>
                    <a:pt x="1888196" y="1477335"/>
                    <a:pt x="1895064" y="1476543"/>
                  </a:cubicBezTo>
                  <a:close/>
                  <a:moveTo>
                    <a:pt x="1244180" y="1396504"/>
                  </a:moveTo>
                  <a:cubicBezTo>
                    <a:pt x="1304408" y="1400202"/>
                    <a:pt x="1363051" y="1412353"/>
                    <a:pt x="1430676" y="1431372"/>
                  </a:cubicBezTo>
                  <a:cubicBezTo>
                    <a:pt x="1437015" y="1433485"/>
                    <a:pt x="1443355" y="1433485"/>
                    <a:pt x="1443355" y="1441939"/>
                  </a:cubicBezTo>
                  <a:cubicBezTo>
                    <a:pt x="1445468" y="1452505"/>
                    <a:pt x="1437015" y="1454618"/>
                    <a:pt x="1428562" y="1456732"/>
                  </a:cubicBezTo>
                  <a:cubicBezTo>
                    <a:pt x="1407429" y="1465184"/>
                    <a:pt x="1388411" y="1473638"/>
                    <a:pt x="1363051" y="1463072"/>
                  </a:cubicBezTo>
                  <a:cubicBezTo>
                    <a:pt x="1339805" y="1452505"/>
                    <a:pt x="1312333" y="1454618"/>
                    <a:pt x="1286973" y="1450392"/>
                  </a:cubicBezTo>
                  <a:cubicBezTo>
                    <a:pt x="1261615" y="1439826"/>
                    <a:pt x="1227802" y="1437712"/>
                    <a:pt x="1198217" y="1446166"/>
                  </a:cubicBezTo>
                  <a:cubicBezTo>
                    <a:pt x="1227802" y="1450392"/>
                    <a:pt x="1267955" y="1454618"/>
                    <a:pt x="1286973" y="1467298"/>
                  </a:cubicBezTo>
                  <a:cubicBezTo>
                    <a:pt x="1289087" y="1509563"/>
                    <a:pt x="1257388" y="1492658"/>
                    <a:pt x="1240482" y="1496883"/>
                  </a:cubicBezTo>
                  <a:cubicBezTo>
                    <a:pt x="1213009" y="1490544"/>
                    <a:pt x="1170744" y="1482091"/>
                    <a:pt x="1147498" y="1486317"/>
                  </a:cubicBezTo>
                  <a:cubicBezTo>
                    <a:pt x="1134819" y="1490544"/>
                    <a:pt x="1115800" y="1492658"/>
                    <a:pt x="1109460" y="1494770"/>
                  </a:cubicBezTo>
                  <a:cubicBezTo>
                    <a:pt x="1115800" y="1496883"/>
                    <a:pt x="1132705" y="1498997"/>
                    <a:pt x="1147498" y="1496883"/>
                  </a:cubicBezTo>
                  <a:cubicBezTo>
                    <a:pt x="1181310" y="1492658"/>
                    <a:pt x="1202443" y="1494770"/>
                    <a:pt x="1210896" y="1513790"/>
                  </a:cubicBezTo>
                  <a:cubicBezTo>
                    <a:pt x="1166518" y="1530696"/>
                    <a:pt x="1115800" y="1524356"/>
                    <a:pt x="1073535" y="1551829"/>
                  </a:cubicBezTo>
                  <a:cubicBezTo>
                    <a:pt x="1014363" y="1562395"/>
                    <a:pt x="957305" y="1572961"/>
                    <a:pt x="898134" y="1581414"/>
                  </a:cubicBezTo>
                  <a:cubicBezTo>
                    <a:pt x="881228" y="1583528"/>
                    <a:pt x="870662" y="1591980"/>
                    <a:pt x="862209" y="1606773"/>
                  </a:cubicBezTo>
                  <a:cubicBezTo>
                    <a:pt x="857982" y="1613113"/>
                    <a:pt x="832624" y="1625793"/>
                    <a:pt x="813604" y="1638472"/>
                  </a:cubicBezTo>
                  <a:lnTo>
                    <a:pt x="678355" y="1720889"/>
                  </a:lnTo>
                  <a:cubicBezTo>
                    <a:pt x="572693" y="1788513"/>
                    <a:pt x="467030" y="1839232"/>
                    <a:pt x="342348" y="1870931"/>
                  </a:cubicBezTo>
                  <a:cubicBezTo>
                    <a:pt x="333894" y="1873043"/>
                    <a:pt x="228231" y="1887837"/>
                    <a:pt x="156381" y="1917423"/>
                  </a:cubicBezTo>
                  <a:cubicBezTo>
                    <a:pt x="118343" y="1934328"/>
                    <a:pt x="84530" y="1936441"/>
                    <a:pt x="57058" y="1908969"/>
                  </a:cubicBezTo>
                  <a:cubicBezTo>
                    <a:pt x="29586" y="1879384"/>
                    <a:pt x="14793" y="1851911"/>
                    <a:pt x="0" y="1809646"/>
                  </a:cubicBezTo>
                  <a:cubicBezTo>
                    <a:pt x="69738" y="1750475"/>
                    <a:pt x="57058" y="1731456"/>
                    <a:pt x="112003" y="1691303"/>
                  </a:cubicBezTo>
                  <a:cubicBezTo>
                    <a:pt x="293743" y="1579301"/>
                    <a:pt x="369820" y="1600433"/>
                    <a:pt x="416312" y="1598320"/>
                  </a:cubicBezTo>
                  <a:cubicBezTo>
                    <a:pt x="469143" y="1591980"/>
                    <a:pt x="530428" y="1591980"/>
                    <a:pt x="608618" y="1566621"/>
                  </a:cubicBezTo>
                  <a:cubicBezTo>
                    <a:pt x="712168" y="1534922"/>
                    <a:pt x="762885" y="1532809"/>
                    <a:pt x="836849" y="1511676"/>
                  </a:cubicBezTo>
                  <a:cubicBezTo>
                    <a:pt x="934060" y="1486317"/>
                    <a:pt x="982665" y="1439826"/>
                    <a:pt x="1048175" y="1412353"/>
                  </a:cubicBezTo>
                  <a:cubicBezTo>
                    <a:pt x="1122139" y="1397560"/>
                    <a:pt x="1183952" y="1392805"/>
                    <a:pt x="1244180" y="1396504"/>
                  </a:cubicBezTo>
                  <a:close/>
                  <a:moveTo>
                    <a:pt x="946179" y="991"/>
                  </a:moveTo>
                  <a:cubicBezTo>
                    <a:pt x="959024" y="3105"/>
                    <a:pt x="971571" y="8652"/>
                    <a:pt x="982666" y="18162"/>
                  </a:cubicBezTo>
                  <a:cubicBezTo>
                    <a:pt x="1031271" y="51974"/>
                    <a:pt x="1096782" y="60427"/>
                    <a:pt x="1151726" y="70993"/>
                  </a:cubicBezTo>
                  <a:cubicBezTo>
                    <a:pt x="1153840" y="90013"/>
                    <a:pt x="1155953" y="98466"/>
                    <a:pt x="1155953" y="111145"/>
                  </a:cubicBezTo>
                  <a:lnTo>
                    <a:pt x="1155953" y="208355"/>
                  </a:lnTo>
                  <a:cubicBezTo>
                    <a:pt x="1122141" y="261186"/>
                    <a:pt x="1115801" y="307678"/>
                    <a:pt x="1117914" y="373189"/>
                  </a:cubicBezTo>
                  <a:cubicBezTo>
                    <a:pt x="1120027" y="417568"/>
                    <a:pt x="1098895" y="459833"/>
                    <a:pt x="1067196" y="493645"/>
                  </a:cubicBezTo>
                  <a:cubicBezTo>
                    <a:pt x="1048177" y="514777"/>
                    <a:pt x="1033384" y="529570"/>
                    <a:pt x="1016478" y="563382"/>
                  </a:cubicBezTo>
                  <a:cubicBezTo>
                    <a:pt x="1005912" y="586628"/>
                    <a:pt x="999572" y="605647"/>
                    <a:pt x="989006" y="624667"/>
                  </a:cubicBezTo>
                  <a:cubicBezTo>
                    <a:pt x="983723" y="638403"/>
                    <a:pt x="975269" y="644743"/>
                    <a:pt x="965495" y="646328"/>
                  </a:cubicBezTo>
                  <a:lnTo>
                    <a:pt x="959415" y="645000"/>
                  </a:lnTo>
                  <a:lnTo>
                    <a:pt x="880948" y="615551"/>
                  </a:lnTo>
                  <a:lnTo>
                    <a:pt x="856567" y="604576"/>
                  </a:lnTo>
                  <a:lnTo>
                    <a:pt x="773453" y="559156"/>
                  </a:lnTo>
                  <a:cubicBezTo>
                    <a:pt x="792472" y="576062"/>
                    <a:pt x="818360" y="588213"/>
                    <a:pt x="846625" y="600101"/>
                  </a:cubicBezTo>
                  <a:lnTo>
                    <a:pt x="856567" y="604576"/>
                  </a:lnTo>
                  <a:lnTo>
                    <a:pt x="867229" y="610403"/>
                  </a:lnTo>
                  <a:lnTo>
                    <a:pt x="880948" y="615551"/>
                  </a:lnTo>
                  <a:lnTo>
                    <a:pt x="934060" y="639460"/>
                  </a:lnTo>
                  <a:lnTo>
                    <a:pt x="959415" y="645000"/>
                  </a:lnTo>
                  <a:lnTo>
                    <a:pt x="978439" y="652139"/>
                  </a:lnTo>
                  <a:cubicBezTo>
                    <a:pt x="982666" y="654253"/>
                    <a:pt x="984779" y="658479"/>
                    <a:pt x="984779" y="662705"/>
                  </a:cubicBezTo>
                  <a:cubicBezTo>
                    <a:pt x="1001685" y="751463"/>
                    <a:pt x="965759" y="831766"/>
                    <a:pt x="955193" y="918410"/>
                  </a:cubicBezTo>
                  <a:cubicBezTo>
                    <a:pt x="953080" y="943769"/>
                    <a:pt x="944627" y="969128"/>
                    <a:pt x="938287" y="994487"/>
                  </a:cubicBezTo>
                  <a:cubicBezTo>
                    <a:pt x="925608" y="1002941"/>
                    <a:pt x="944627" y="1026186"/>
                    <a:pt x="921381" y="1030413"/>
                  </a:cubicBezTo>
                  <a:cubicBezTo>
                    <a:pt x="879116" y="943769"/>
                    <a:pt x="813605" y="871918"/>
                    <a:pt x="754433" y="797954"/>
                  </a:cubicBezTo>
                  <a:cubicBezTo>
                    <a:pt x="729075" y="768368"/>
                    <a:pt x="688922" y="749350"/>
                    <a:pt x="655111" y="728217"/>
                  </a:cubicBezTo>
                  <a:cubicBezTo>
                    <a:pt x="574806" y="677498"/>
                    <a:pt x="547334" y="595081"/>
                    <a:pt x="579033" y="508438"/>
                  </a:cubicBezTo>
                  <a:cubicBezTo>
                    <a:pt x="602279" y="451380"/>
                    <a:pt x="605945" y="374057"/>
                    <a:pt x="616511" y="312772"/>
                  </a:cubicBezTo>
                  <a:cubicBezTo>
                    <a:pt x="641870" y="325451"/>
                    <a:pt x="669903" y="366849"/>
                    <a:pt x="699489" y="333037"/>
                  </a:cubicBezTo>
                  <a:cubicBezTo>
                    <a:pt x="640318" y="333037"/>
                    <a:pt x="629751" y="320357"/>
                    <a:pt x="614958" y="265413"/>
                  </a:cubicBezTo>
                  <a:cubicBezTo>
                    <a:pt x="608619" y="242168"/>
                    <a:pt x="591712" y="225188"/>
                    <a:pt x="585372" y="197789"/>
                  </a:cubicBezTo>
                  <a:cubicBezTo>
                    <a:pt x="579033" y="170389"/>
                    <a:pt x="553673" y="130598"/>
                    <a:pt x="576920" y="101013"/>
                  </a:cubicBezTo>
                  <a:cubicBezTo>
                    <a:pt x="644544" y="98899"/>
                    <a:pt x="705828" y="136505"/>
                    <a:pt x="710055" y="229487"/>
                  </a:cubicBezTo>
                  <a:cubicBezTo>
                    <a:pt x="739641" y="212582"/>
                    <a:pt x="739641" y="185109"/>
                    <a:pt x="737527" y="157637"/>
                  </a:cubicBezTo>
                  <a:cubicBezTo>
                    <a:pt x="735414" y="128051"/>
                    <a:pt x="741754" y="109032"/>
                    <a:pt x="777680" y="115372"/>
                  </a:cubicBezTo>
                  <a:cubicBezTo>
                    <a:pt x="822058" y="123824"/>
                    <a:pt x="841077" y="96352"/>
                    <a:pt x="853757" y="60427"/>
                  </a:cubicBezTo>
                  <a:cubicBezTo>
                    <a:pt x="866436" y="19218"/>
                    <a:pt x="907645" y="-5348"/>
                    <a:pt x="946179" y="991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26022AE-2BDC-4C9C-ABD4-32E3416F0D07}"/>
                </a:ext>
              </a:extLst>
            </p:cNvPr>
            <p:cNvGrpSpPr/>
            <p:nvPr/>
          </p:nvGrpSpPr>
          <p:grpSpPr>
            <a:xfrm>
              <a:off x="1314164" y="2864343"/>
              <a:ext cx="1013391" cy="285088"/>
              <a:chOff x="8963351" y="2835327"/>
              <a:chExt cx="1121835" cy="315595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39472A1-17DD-4938-90B5-64C518A214D7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A22014B-B13C-4185-8200-B9769F960E7E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2A13BF2C-C30D-4AB7-9E53-47B7E89479AC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0E9BB03-A5C0-4C99-92D0-C81F43F9CD0E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BDE1CA29-6011-4868-B376-D2AD91FACC70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868C474-15E2-4039-8C4A-2D5EF23A2519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51A4CB1-9979-4F51-A570-24E3748688BE}"/>
                </a:ext>
              </a:extLst>
            </p:cNvPr>
            <p:cNvSpPr/>
            <p:nvPr/>
          </p:nvSpPr>
          <p:spPr>
            <a:xfrm>
              <a:off x="1909694" y="1707401"/>
              <a:ext cx="217666" cy="1291202"/>
            </a:xfrm>
            <a:custGeom>
              <a:avLst/>
              <a:gdLst>
                <a:gd name="connsiteX0" fmla="*/ 200760 w 217666"/>
                <a:gd name="connsiteY0" fmla="*/ 1217238 h 1291202"/>
                <a:gd name="connsiteX1" fmla="*/ 217666 w 217666"/>
                <a:gd name="connsiteY1" fmla="*/ 1232030 h 1291202"/>
                <a:gd name="connsiteX2" fmla="*/ 202873 w 217666"/>
                <a:gd name="connsiteY2" fmla="*/ 1251050 h 1291202"/>
                <a:gd name="connsiteX3" fmla="*/ 183853 w 217666"/>
                <a:gd name="connsiteY3" fmla="*/ 1236257 h 1291202"/>
                <a:gd name="connsiteX4" fmla="*/ 200760 w 217666"/>
                <a:gd name="connsiteY4" fmla="*/ 1217238 h 1291202"/>
                <a:gd name="connsiteX5" fmla="*/ 188082 w 217666"/>
                <a:gd name="connsiteY5" fmla="*/ 929834 h 1291202"/>
                <a:gd name="connsiteX6" fmla="*/ 204988 w 217666"/>
                <a:gd name="connsiteY6" fmla="*/ 950967 h 1291202"/>
                <a:gd name="connsiteX7" fmla="*/ 181742 w 217666"/>
                <a:gd name="connsiteY7" fmla="*/ 969987 h 1291202"/>
                <a:gd name="connsiteX8" fmla="*/ 166949 w 217666"/>
                <a:gd name="connsiteY8" fmla="*/ 946740 h 1291202"/>
                <a:gd name="connsiteX9" fmla="*/ 188082 w 217666"/>
                <a:gd name="connsiteY9" fmla="*/ 929834 h 1291202"/>
                <a:gd name="connsiteX10" fmla="*/ 128909 w 217666"/>
                <a:gd name="connsiteY10" fmla="*/ 657225 h 1291202"/>
                <a:gd name="connsiteX11" fmla="*/ 141589 w 217666"/>
                <a:gd name="connsiteY11" fmla="*/ 674131 h 1291202"/>
                <a:gd name="connsiteX12" fmla="*/ 124682 w 217666"/>
                <a:gd name="connsiteY12" fmla="*/ 691037 h 1291202"/>
                <a:gd name="connsiteX13" fmla="*/ 109890 w 217666"/>
                <a:gd name="connsiteY13" fmla="*/ 672017 h 1291202"/>
                <a:gd name="connsiteX14" fmla="*/ 128909 w 217666"/>
                <a:gd name="connsiteY14" fmla="*/ 657225 h 1291202"/>
                <a:gd name="connsiteX15" fmla="*/ 69737 w 217666"/>
                <a:gd name="connsiteY15" fmla="*/ 623411 h 1291202"/>
                <a:gd name="connsiteX16" fmla="*/ 88757 w 217666"/>
                <a:gd name="connsiteY16" fmla="*/ 648770 h 1291202"/>
                <a:gd name="connsiteX17" fmla="*/ 120456 w 217666"/>
                <a:gd name="connsiteY17" fmla="*/ 828398 h 1291202"/>
                <a:gd name="connsiteX18" fmla="*/ 164834 w 217666"/>
                <a:gd name="connsiteY18" fmla="*/ 980552 h 1291202"/>
                <a:gd name="connsiteX19" fmla="*/ 173288 w 217666"/>
                <a:gd name="connsiteY19" fmla="*/ 1219351 h 1291202"/>
                <a:gd name="connsiteX20" fmla="*/ 147928 w 217666"/>
                <a:gd name="connsiteY20" fmla="*/ 1291202 h 1291202"/>
                <a:gd name="connsiteX21" fmla="*/ 137362 w 217666"/>
                <a:gd name="connsiteY21" fmla="*/ 1289088 h 1291202"/>
                <a:gd name="connsiteX22" fmla="*/ 158495 w 217666"/>
                <a:gd name="connsiteY22" fmla="*/ 1217238 h 1291202"/>
                <a:gd name="connsiteX23" fmla="*/ 150042 w 217666"/>
                <a:gd name="connsiteY23" fmla="*/ 980552 h 1291202"/>
                <a:gd name="connsiteX24" fmla="*/ 105663 w 217666"/>
                <a:gd name="connsiteY24" fmla="*/ 800925 h 1291202"/>
                <a:gd name="connsiteX25" fmla="*/ 69737 w 217666"/>
                <a:gd name="connsiteY25" fmla="*/ 623411 h 1291202"/>
                <a:gd name="connsiteX26" fmla="*/ 50719 w 217666"/>
                <a:gd name="connsiteY26" fmla="*/ 120456 h 1291202"/>
                <a:gd name="connsiteX27" fmla="*/ 67625 w 217666"/>
                <a:gd name="connsiteY27" fmla="*/ 137363 h 1291202"/>
                <a:gd name="connsiteX28" fmla="*/ 52832 w 217666"/>
                <a:gd name="connsiteY28" fmla="*/ 154269 h 1291202"/>
                <a:gd name="connsiteX29" fmla="*/ 33812 w 217666"/>
                <a:gd name="connsiteY29" fmla="*/ 139476 h 1291202"/>
                <a:gd name="connsiteX30" fmla="*/ 50719 w 217666"/>
                <a:gd name="connsiteY30" fmla="*/ 120456 h 1291202"/>
                <a:gd name="connsiteX31" fmla="*/ 8454 w 217666"/>
                <a:gd name="connsiteY31" fmla="*/ 0 h 1291202"/>
                <a:gd name="connsiteX32" fmla="*/ 10567 w 217666"/>
                <a:gd name="connsiteY32" fmla="*/ 99323 h 1291202"/>
                <a:gd name="connsiteX33" fmla="*/ 23247 w 217666"/>
                <a:gd name="connsiteY33" fmla="*/ 226119 h 1291202"/>
                <a:gd name="connsiteX34" fmla="*/ 42266 w 217666"/>
                <a:gd name="connsiteY34" fmla="*/ 460692 h 1291202"/>
                <a:gd name="connsiteX35" fmla="*/ 25360 w 217666"/>
                <a:gd name="connsiteY35" fmla="*/ 469144 h 1291202"/>
                <a:gd name="connsiteX36" fmla="*/ 2114 w 217666"/>
                <a:gd name="connsiteY36" fmla="*/ 109890 h 1291202"/>
                <a:gd name="connsiteX37" fmla="*/ 0 w 217666"/>
                <a:gd name="connsiteY37" fmla="*/ 29586 h 1291202"/>
                <a:gd name="connsiteX38" fmla="*/ 8454 w 217666"/>
                <a:gd name="connsiteY38" fmla="*/ 0 h 129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666" h="1291202">
                  <a:moveTo>
                    <a:pt x="200760" y="1217238"/>
                  </a:moveTo>
                  <a:cubicBezTo>
                    <a:pt x="209213" y="1215124"/>
                    <a:pt x="215553" y="1221464"/>
                    <a:pt x="217666" y="1232030"/>
                  </a:cubicBezTo>
                  <a:cubicBezTo>
                    <a:pt x="217666" y="1242597"/>
                    <a:pt x="213440" y="1248937"/>
                    <a:pt x="202873" y="1251050"/>
                  </a:cubicBezTo>
                  <a:cubicBezTo>
                    <a:pt x="192307" y="1251050"/>
                    <a:pt x="185967" y="1244710"/>
                    <a:pt x="183853" y="1236257"/>
                  </a:cubicBezTo>
                  <a:cubicBezTo>
                    <a:pt x="183853" y="1225691"/>
                    <a:pt x="190194" y="1219351"/>
                    <a:pt x="200760" y="1217238"/>
                  </a:cubicBezTo>
                  <a:close/>
                  <a:moveTo>
                    <a:pt x="188082" y="929834"/>
                  </a:moveTo>
                  <a:cubicBezTo>
                    <a:pt x="198648" y="931948"/>
                    <a:pt x="207101" y="940401"/>
                    <a:pt x="204988" y="950967"/>
                  </a:cubicBezTo>
                  <a:cubicBezTo>
                    <a:pt x="204988" y="963647"/>
                    <a:pt x="196534" y="974214"/>
                    <a:pt x="181742" y="969987"/>
                  </a:cubicBezTo>
                  <a:cubicBezTo>
                    <a:pt x="169062" y="967873"/>
                    <a:pt x="164835" y="957307"/>
                    <a:pt x="166949" y="946740"/>
                  </a:cubicBezTo>
                  <a:cubicBezTo>
                    <a:pt x="169062" y="936174"/>
                    <a:pt x="175401" y="929834"/>
                    <a:pt x="188082" y="929834"/>
                  </a:cubicBezTo>
                  <a:close/>
                  <a:moveTo>
                    <a:pt x="128909" y="657225"/>
                  </a:moveTo>
                  <a:cubicBezTo>
                    <a:pt x="137362" y="659338"/>
                    <a:pt x="143702" y="665678"/>
                    <a:pt x="141589" y="674131"/>
                  </a:cubicBezTo>
                  <a:cubicBezTo>
                    <a:pt x="141589" y="684697"/>
                    <a:pt x="135249" y="691037"/>
                    <a:pt x="124682" y="691037"/>
                  </a:cubicBezTo>
                  <a:cubicBezTo>
                    <a:pt x="114116" y="688924"/>
                    <a:pt x="107776" y="684697"/>
                    <a:pt x="109890" y="672017"/>
                  </a:cubicBezTo>
                  <a:cubicBezTo>
                    <a:pt x="112003" y="661451"/>
                    <a:pt x="118343" y="655111"/>
                    <a:pt x="128909" y="657225"/>
                  </a:cubicBezTo>
                  <a:close/>
                  <a:moveTo>
                    <a:pt x="69737" y="623411"/>
                  </a:moveTo>
                  <a:cubicBezTo>
                    <a:pt x="86644" y="623411"/>
                    <a:pt x="86644" y="636091"/>
                    <a:pt x="88757" y="648770"/>
                  </a:cubicBezTo>
                  <a:cubicBezTo>
                    <a:pt x="103550" y="707942"/>
                    <a:pt x="122569" y="765000"/>
                    <a:pt x="120456" y="828398"/>
                  </a:cubicBezTo>
                  <a:cubicBezTo>
                    <a:pt x="118343" y="879116"/>
                    <a:pt x="139476" y="931948"/>
                    <a:pt x="164834" y="980552"/>
                  </a:cubicBezTo>
                  <a:cubicBezTo>
                    <a:pt x="204987" y="1058743"/>
                    <a:pt x="224007" y="1136933"/>
                    <a:pt x="173288" y="1219351"/>
                  </a:cubicBezTo>
                  <a:cubicBezTo>
                    <a:pt x="160608" y="1240483"/>
                    <a:pt x="156382" y="1267956"/>
                    <a:pt x="147928" y="1291202"/>
                  </a:cubicBezTo>
                  <a:cubicBezTo>
                    <a:pt x="143702" y="1291202"/>
                    <a:pt x="141589" y="1289088"/>
                    <a:pt x="137362" y="1289088"/>
                  </a:cubicBezTo>
                  <a:cubicBezTo>
                    <a:pt x="143702" y="1265843"/>
                    <a:pt x="145815" y="1238370"/>
                    <a:pt x="158495" y="1217238"/>
                  </a:cubicBezTo>
                  <a:cubicBezTo>
                    <a:pt x="207100" y="1134820"/>
                    <a:pt x="188081" y="1056630"/>
                    <a:pt x="150042" y="980552"/>
                  </a:cubicBezTo>
                  <a:cubicBezTo>
                    <a:pt x="122569" y="923494"/>
                    <a:pt x="101436" y="864323"/>
                    <a:pt x="105663" y="800925"/>
                  </a:cubicBezTo>
                  <a:cubicBezTo>
                    <a:pt x="109890" y="739640"/>
                    <a:pt x="73964" y="684696"/>
                    <a:pt x="69737" y="623411"/>
                  </a:cubicBezTo>
                  <a:close/>
                  <a:moveTo>
                    <a:pt x="50719" y="120456"/>
                  </a:moveTo>
                  <a:cubicBezTo>
                    <a:pt x="61286" y="120456"/>
                    <a:pt x="67625" y="126797"/>
                    <a:pt x="67625" y="137363"/>
                  </a:cubicBezTo>
                  <a:cubicBezTo>
                    <a:pt x="67625" y="147930"/>
                    <a:pt x="63399" y="154269"/>
                    <a:pt x="52832" y="154269"/>
                  </a:cubicBezTo>
                  <a:cubicBezTo>
                    <a:pt x="42266" y="154269"/>
                    <a:pt x="35926" y="150043"/>
                    <a:pt x="33812" y="139476"/>
                  </a:cubicBezTo>
                  <a:cubicBezTo>
                    <a:pt x="33812" y="128910"/>
                    <a:pt x="40153" y="124683"/>
                    <a:pt x="50719" y="120456"/>
                  </a:cubicBezTo>
                  <a:close/>
                  <a:moveTo>
                    <a:pt x="8454" y="0"/>
                  </a:moveTo>
                  <a:cubicBezTo>
                    <a:pt x="8454" y="35926"/>
                    <a:pt x="10567" y="63399"/>
                    <a:pt x="10567" y="99323"/>
                  </a:cubicBezTo>
                  <a:cubicBezTo>
                    <a:pt x="12681" y="139476"/>
                    <a:pt x="21133" y="190194"/>
                    <a:pt x="23247" y="226119"/>
                  </a:cubicBezTo>
                  <a:cubicBezTo>
                    <a:pt x="27474" y="291631"/>
                    <a:pt x="42266" y="458578"/>
                    <a:pt x="42266" y="460692"/>
                  </a:cubicBezTo>
                  <a:cubicBezTo>
                    <a:pt x="33814" y="462805"/>
                    <a:pt x="33814" y="464917"/>
                    <a:pt x="25360" y="469144"/>
                  </a:cubicBezTo>
                  <a:cubicBezTo>
                    <a:pt x="6341" y="350802"/>
                    <a:pt x="10567" y="221893"/>
                    <a:pt x="2114" y="109890"/>
                  </a:cubicBezTo>
                  <a:cubicBezTo>
                    <a:pt x="-2113" y="80305"/>
                    <a:pt x="2114" y="54945"/>
                    <a:pt x="0" y="29586"/>
                  </a:cubicBezTo>
                  <a:cubicBezTo>
                    <a:pt x="4227" y="10566"/>
                    <a:pt x="4227" y="14793"/>
                    <a:pt x="845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EA8A430-4480-4F24-9FC8-BA9C23429D9B}"/>
                </a:ext>
              </a:extLst>
            </p:cNvPr>
            <p:cNvSpPr/>
            <p:nvPr/>
          </p:nvSpPr>
          <p:spPr>
            <a:xfrm>
              <a:off x="971407" y="764890"/>
              <a:ext cx="1967442" cy="1883145"/>
            </a:xfrm>
            <a:custGeom>
              <a:avLst/>
              <a:gdLst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889252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9548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4039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967442" h="1883145">
                  <a:moveTo>
                    <a:pt x="16907" y="1749777"/>
                  </a:moveTo>
                  <a:cubicBezTo>
                    <a:pt x="31699" y="1787817"/>
                    <a:pt x="40152" y="1808949"/>
                    <a:pt x="59172" y="1832195"/>
                  </a:cubicBezTo>
                  <a:cubicBezTo>
                    <a:pt x="97211" y="1880800"/>
                    <a:pt x="133136" y="1874460"/>
                    <a:pt x="173288" y="1857554"/>
                  </a:cubicBezTo>
                  <a:cubicBezTo>
                    <a:pt x="224007" y="1838535"/>
                    <a:pt x="270498" y="1823741"/>
                    <a:pt x="323329" y="1817402"/>
                  </a:cubicBezTo>
                  <a:cubicBezTo>
                    <a:pt x="338122" y="1815289"/>
                    <a:pt x="350802" y="1813175"/>
                    <a:pt x="359255" y="1811062"/>
                  </a:cubicBezTo>
                  <a:cubicBezTo>
                    <a:pt x="344462" y="1827968"/>
                    <a:pt x="350802" y="1838535"/>
                    <a:pt x="346576" y="1851215"/>
                  </a:cubicBezTo>
                  <a:cubicBezTo>
                    <a:pt x="348689" y="1830082"/>
                    <a:pt x="346576" y="1821629"/>
                    <a:pt x="327556" y="1825855"/>
                  </a:cubicBezTo>
                  <a:cubicBezTo>
                    <a:pt x="270498" y="1838535"/>
                    <a:pt x="228232" y="1851215"/>
                    <a:pt x="177515" y="1872347"/>
                  </a:cubicBezTo>
                  <a:cubicBezTo>
                    <a:pt x="145816" y="1882914"/>
                    <a:pt x="92984" y="1899820"/>
                    <a:pt x="50719" y="1842761"/>
                  </a:cubicBezTo>
                  <a:cubicBezTo>
                    <a:pt x="31699" y="1815289"/>
                    <a:pt x="27473" y="1804723"/>
                    <a:pt x="12680" y="1779363"/>
                  </a:cubicBezTo>
                  <a:cubicBezTo>
                    <a:pt x="8453" y="1768797"/>
                    <a:pt x="10566" y="1762457"/>
                    <a:pt x="0" y="1751891"/>
                  </a:cubicBezTo>
                  <a:cubicBezTo>
                    <a:pt x="12680" y="1751891"/>
                    <a:pt x="12680" y="1751891"/>
                    <a:pt x="16907" y="1749777"/>
                  </a:cubicBezTo>
                  <a:close/>
                  <a:moveTo>
                    <a:pt x="1572262" y="1487733"/>
                  </a:moveTo>
                  <a:cubicBezTo>
                    <a:pt x="1576489" y="1508866"/>
                    <a:pt x="1606075" y="1527886"/>
                    <a:pt x="1587056" y="1536339"/>
                  </a:cubicBezTo>
                  <a:cubicBezTo>
                    <a:pt x="1563810" y="1549018"/>
                    <a:pt x="1559583" y="1525773"/>
                    <a:pt x="1532111" y="1513093"/>
                  </a:cubicBezTo>
                  <a:cubicBezTo>
                    <a:pt x="1525770" y="1510980"/>
                    <a:pt x="1519431" y="1504640"/>
                    <a:pt x="1515204" y="1500413"/>
                  </a:cubicBezTo>
                  <a:cubicBezTo>
                    <a:pt x="1519431" y="1500413"/>
                    <a:pt x="1529997" y="1502526"/>
                    <a:pt x="1532111" y="1502526"/>
                  </a:cubicBezTo>
                  <a:cubicBezTo>
                    <a:pt x="1540563" y="1504640"/>
                    <a:pt x="1561696" y="1534225"/>
                    <a:pt x="1580716" y="1529998"/>
                  </a:cubicBezTo>
                  <a:cubicBezTo>
                    <a:pt x="1593395" y="1527886"/>
                    <a:pt x="1557469" y="1494074"/>
                    <a:pt x="1572262" y="1487733"/>
                  </a:cubicBezTo>
                  <a:close/>
                  <a:moveTo>
                    <a:pt x="1697209" y="1483508"/>
                  </a:moveTo>
                  <a:cubicBezTo>
                    <a:pt x="1700114" y="1485093"/>
                    <a:pt x="1703284" y="1487734"/>
                    <a:pt x="1709624" y="1487734"/>
                  </a:cubicBezTo>
                  <a:cubicBezTo>
                    <a:pt x="1699057" y="1496188"/>
                    <a:pt x="1694831" y="1502527"/>
                    <a:pt x="1682151" y="1510981"/>
                  </a:cubicBezTo>
                  <a:cubicBezTo>
                    <a:pt x="1639886" y="1540566"/>
                    <a:pt x="1644113" y="1542680"/>
                    <a:pt x="1625093" y="1489848"/>
                  </a:cubicBezTo>
                  <a:cubicBezTo>
                    <a:pt x="1639886" y="1489848"/>
                    <a:pt x="1633546" y="1487734"/>
                    <a:pt x="1646226" y="1487734"/>
                  </a:cubicBezTo>
                  <a:cubicBezTo>
                    <a:pt x="1641999" y="1496188"/>
                    <a:pt x="1635659" y="1494074"/>
                    <a:pt x="1644113" y="1508867"/>
                  </a:cubicBezTo>
                  <a:cubicBezTo>
                    <a:pt x="1648340" y="1517320"/>
                    <a:pt x="1658906" y="1515207"/>
                    <a:pt x="1667358" y="1508867"/>
                  </a:cubicBezTo>
                  <a:cubicBezTo>
                    <a:pt x="1673698" y="1502527"/>
                    <a:pt x="1684264" y="1496188"/>
                    <a:pt x="1686378" y="1485621"/>
                  </a:cubicBezTo>
                  <a:cubicBezTo>
                    <a:pt x="1691661" y="1481395"/>
                    <a:pt x="1694303" y="1481923"/>
                    <a:pt x="1697209" y="1483508"/>
                  </a:cubicBezTo>
                  <a:close/>
                  <a:moveTo>
                    <a:pt x="1800494" y="1459997"/>
                  </a:moveTo>
                  <a:cubicBezTo>
                    <a:pt x="1802608" y="1461318"/>
                    <a:pt x="1804721" y="1463432"/>
                    <a:pt x="1808947" y="1462375"/>
                  </a:cubicBezTo>
                  <a:cubicBezTo>
                    <a:pt x="1800495" y="1470829"/>
                    <a:pt x="1796268" y="1477168"/>
                    <a:pt x="1787814" y="1485621"/>
                  </a:cubicBezTo>
                  <a:cubicBezTo>
                    <a:pt x="1756115" y="1515207"/>
                    <a:pt x="1760342" y="1517320"/>
                    <a:pt x="1745549" y="1464488"/>
                  </a:cubicBezTo>
                  <a:lnTo>
                    <a:pt x="1762456" y="1464488"/>
                  </a:lnTo>
                  <a:cubicBezTo>
                    <a:pt x="1758229" y="1472942"/>
                    <a:pt x="1754003" y="1470829"/>
                    <a:pt x="1760342" y="1485621"/>
                  </a:cubicBezTo>
                  <a:cubicBezTo>
                    <a:pt x="1764569" y="1494074"/>
                    <a:pt x="1770909" y="1491961"/>
                    <a:pt x="1777248" y="1485621"/>
                  </a:cubicBezTo>
                  <a:cubicBezTo>
                    <a:pt x="1783589" y="1479281"/>
                    <a:pt x="1789928" y="1472942"/>
                    <a:pt x="1792041" y="1462375"/>
                  </a:cubicBezTo>
                  <a:cubicBezTo>
                    <a:pt x="1796268" y="1458148"/>
                    <a:pt x="1798381" y="1458677"/>
                    <a:pt x="1800494" y="1459997"/>
                  </a:cubicBezTo>
                  <a:close/>
                  <a:moveTo>
                    <a:pt x="1187122" y="1428033"/>
                  </a:moveTo>
                  <a:cubicBezTo>
                    <a:pt x="1208783" y="1428033"/>
                    <a:pt x="1230972" y="1431732"/>
                    <a:pt x="1255275" y="1439128"/>
                  </a:cubicBezTo>
                  <a:cubicBezTo>
                    <a:pt x="1246822" y="1443355"/>
                    <a:pt x="1238369" y="1449695"/>
                    <a:pt x="1227802" y="1456034"/>
                  </a:cubicBezTo>
                  <a:cubicBezTo>
                    <a:pt x="1198217" y="1420109"/>
                    <a:pt x="1158065" y="1451808"/>
                    <a:pt x="1122139" y="1439128"/>
                  </a:cubicBezTo>
                  <a:cubicBezTo>
                    <a:pt x="1144329" y="1431732"/>
                    <a:pt x="1165461" y="1428033"/>
                    <a:pt x="1187122" y="1428033"/>
                  </a:cubicBezTo>
                  <a:close/>
                  <a:moveTo>
                    <a:pt x="1923328" y="1407165"/>
                  </a:moveTo>
                  <a:cubicBezTo>
                    <a:pt x="1932045" y="1407429"/>
                    <a:pt x="1938913" y="1413769"/>
                    <a:pt x="1942084" y="1430675"/>
                  </a:cubicBezTo>
                  <a:cubicBezTo>
                    <a:pt x="1946309" y="1447581"/>
                    <a:pt x="1958990" y="1443355"/>
                    <a:pt x="1967442" y="1447581"/>
                  </a:cubicBezTo>
                  <a:cubicBezTo>
                    <a:pt x="1925177" y="1460260"/>
                    <a:pt x="1895592" y="1487734"/>
                    <a:pt x="1868120" y="1517319"/>
                  </a:cubicBezTo>
                  <a:cubicBezTo>
                    <a:pt x="1770909" y="1620869"/>
                    <a:pt x="1652567" y="1699059"/>
                    <a:pt x="1544791" y="1792043"/>
                  </a:cubicBezTo>
                  <a:cubicBezTo>
                    <a:pt x="1513092" y="1819515"/>
                    <a:pt x="1477166" y="1834308"/>
                    <a:pt x="1441240" y="1851214"/>
                  </a:cubicBezTo>
                  <a:lnTo>
                    <a:pt x="1432787" y="1842761"/>
                  </a:lnTo>
                  <a:cubicBezTo>
                    <a:pt x="1430674" y="1819515"/>
                    <a:pt x="1438584" y="1844824"/>
                    <a:pt x="1475503" y="1819326"/>
                  </a:cubicBezTo>
                  <a:cubicBezTo>
                    <a:pt x="1512422" y="1793828"/>
                    <a:pt x="1581211" y="1749726"/>
                    <a:pt x="1654300" y="1689775"/>
                  </a:cubicBezTo>
                  <a:cubicBezTo>
                    <a:pt x="1727389" y="1629824"/>
                    <a:pt x="1833735" y="1535697"/>
                    <a:pt x="1914039" y="1459620"/>
                  </a:cubicBezTo>
                  <a:cubicBezTo>
                    <a:pt x="1930945" y="1442714"/>
                    <a:pt x="1912498" y="1434902"/>
                    <a:pt x="1893478" y="1420109"/>
                  </a:cubicBezTo>
                  <a:cubicBezTo>
                    <a:pt x="1904044" y="1412712"/>
                    <a:pt x="1914611" y="1406901"/>
                    <a:pt x="1923328" y="1407165"/>
                  </a:cubicBezTo>
                  <a:close/>
                  <a:moveTo>
                    <a:pt x="1238469" y="1382533"/>
                  </a:moveTo>
                  <a:cubicBezTo>
                    <a:pt x="1246889" y="1381675"/>
                    <a:pt x="1254616" y="1381807"/>
                    <a:pt x="1261880" y="1382599"/>
                  </a:cubicBezTo>
                  <a:cubicBezTo>
                    <a:pt x="1276408" y="1384184"/>
                    <a:pt x="1289088" y="1388410"/>
                    <a:pt x="1301768" y="1392637"/>
                  </a:cubicBezTo>
                  <a:cubicBezTo>
                    <a:pt x="1303881" y="1398977"/>
                    <a:pt x="1301768" y="1403204"/>
                    <a:pt x="1301768" y="1409543"/>
                  </a:cubicBezTo>
                  <a:cubicBezTo>
                    <a:pt x="1278521" y="1394750"/>
                    <a:pt x="1251049" y="1390523"/>
                    <a:pt x="1210896" y="1388410"/>
                  </a:cubicBezTo>
                  <a:cubicBezTo>
                    <a:pt x="1220935" y="1385241"/>
                    <a:pt x="1230048" y="1383392"/>
                    <a:pt x="1238469" y="1382533"/>
                  </a:cubicBezTo>
                  <a:close/>
                  <a:moveTo>
                    <a:pt x="657224" y="128910"/>
                  </a:moveTo>
                  <a:cubicBezTo>
                    <a:pt x="672017" y="133136"/>
                    <a:pt x="661450" y="141589"/>
                    <a:pt x="659336" y="147929"/>
                  </a:cubicBezTo>
                  <a:cubicBezTo>
                    <a:pt x="655111" y="164835"/>
                    <a:pt x="684696" y="177514"/>
                    <a:pt x="663563" y="196534"/>
                  </a:cubicBezTo>
                  <a:cubicBezTo>
                    <a:pt x="646657" y="185968"/>
                    <a:pt x="648770" y="164835"/>
                    <a:pt x="636091" y="152155"/>
                  </a:cubicBezTo>
                  <a:cubicBezTo>
                    <a:pt x="629751" y="145815"/>
                    <a:pt x="633978" y="137363"/>
                    <a:pt x="640317" y="133136"/>
                  </a:cubicBezTo>
                  <a:cubicBezTo>
                    <a:pt x="644544" y="131022"/>
                    <a:pt x="652997" y="126797"/>
                    <a:pt x="657224" y="128910"/>
                  </a:cubicBezTo>
                  <a:close/>
                  <a:moveTo>
                    <a:pt x="589599" y="31698"/>
                  </a:moveTo>
                  <a:cubicBezTo>
                    <a:pt x="595938" y="38038"/>
                    <a:pt x="595938" y="38038"/>
                    <a:pt x="598052" y="42264"/>
                  </a:cubicBezTo>
                  <a:cubicBezTo>
                    <a:pt x="560013" y="112003"/>
                    <a:pt x="625525" y="116229"/>
                    <a:pt x="642430" y="224006"/>
                  </a:cubicBezTo>
                  <a:cubicBezTo>
                    <a:pt x="644543" y="240912"/>
                    <a:pt x="661449" y="259930"/>
                    <a:pt x="678356" y="262044"/>
                  </a:cubicBezTo>
                  <a:cubicBezTo>
                    <a:pt x="688923" y="264157"/>
                    <a:pt x="699489" y="266271"/>
                    <a:pt x="710055" y="266271"/>
                  </a:cubicBezTo>
                  <a:cubicBezTo>
                    <a:pt x="731188" y="266271"/>
                    <a:pt x="693148" y="287403"/>
                    <a:pt x="682582" y="283177"/>
                  </a:cubicBezTo>
                  <a:cubicBezTo>
                    <a:pt x="663563" y="276837"/>
                    <a:pt x="648770" y="268384"/>
                    <a:pt x="642430" y="264157"/>
                  </a:cubicBezTo>
                  <a:cubicBezTo>
                    <a:pt x="633977" y="259930"/>
                    <a:pt x="633977" y="316989"/>
                    <a:pt x="629751" y="340235"/>
                  </a:cubicBezTo>
                  <a:cubicBezTo>
                    <a:pt x="623411" y="374047"/>
                    <a:pt x="617071" y="390953"/>
                    <a:pt x="606505" y="420539"/>
                  </a:cubicBezTo>
                  <a:cubicBezTo>
                    <a:pt x="602278" y="412085"/>
                    <a:pt x="608619" y="420539"/>
                    <a:pt x="598052" y="414199"/>
                  </a:cubicBezTo>
                  <a:cubicBezTo>
                    <a:pt x="619185" y="352914"/>
                    <a:pt x="627637" y="300083"/>
                    <a:pt x="627637" y="238798"/>
                  </a:cubicBezTo>
                  <a:cubicBezTo>
                    <a:pt x="627637" y="213439"/>
                    <a:pt x="623411" y="177514"/>
                    <a:pt x="610731" y="158494"/>
                  </a:cubicBezTo>
                  <a:cubicBezTo>
                    <a:pt x="570579" y="103549"/>
                    <a:pt x="568466" y="80304"/>
                    <a:pt x="589599" y="31698"/>
                  </a:cubicBezTo>
                  <a:close/>
                  <a:moveTo>
                    <a:pt x="1177085" y="0"/>
                  </a:moveTo>
                  <a:cubicBezTo>
                    <a:pt x="1177085" y="52831"/>
                    <a:pt x="1187652" y="95097"/>
                    <a:pt x="1177085" y="147928"/>
                  </a:cubicBezTo>
                  <a:cubicBezTo>
                    <a:pt x="1139047" y="204987"/>
                    <a:pt x="1141160" y="270497"/>
                    <a:pt x="1134820" y="333895"/>
                  </a:cubicBezTo>
                  <a:cubicBezTo>
                    <a:pt x="1128480" y="380387"/>
                    <a:pt x="1101008" y="416313"/>
                    <a:pt x="1071422" y="452238"/>
                  </a:cubicBezTo>
                  <a:cubicBezTo>
                    <a:pt x="1060856" y="467031"/>
                    <a:pt x="1039723" y="498730"/>
                    <a:pt x="1039723" y="498730"/>
                  </a:cubicBezTo>
                  <a:cubicBezTo>
                    <a:pt x="1033384" y="513522"/>
                    <a:pt x="1016478" y="551562"/>
                    <a:pt x="1005911" y="576920"/>
                  </a:cubicBezTo>
                  <a:cubicBezTo>
                    <a:pt x="999571" y="591713"/>
                    <a:pt x="982665" y="598053"/>
                    <a:pt x="967872" y="593827"/>
                  </a:cubicBezTo>
                  <a:cubicBezTo>
                    <a:pt x="889682" y="566354"/>
                    <a:pt x="811491" y="532542"/>
                    <a:pt x="750206" y="471257"/>
                  </a:cubicBezTo>
                  <a:cubicBezTo>
                    <a:pt x="807264" y="515636"/>
                    <a:pt x="910815" y="562128"/>
                    <a:pt x="976325" y="585374"/>
                  </a:cubicBezTo>
                  <a:cubicBezTo>
                    <a:pt x="991118" y="589600"/>
                    <a:pt x="1010137" y="532542"/>
                    <a:pt x="1029157" y="500843"/>
                  </a:cubicBezTo>
                  <a:cubicBezTo>
                    <a:pt x="1029157" y="500843"/>
                    <a:pt x="1058743" y="456465"/>
                    <a:pt x="1069309" y="443785"/>
                  </a:cubicBezTo>
                  <a:cubicBezTo>
                    <a:pt x="1179198" y="319103"/>
                    <a:pt x="1094668" y="281064"/>
                    <a:pt x="1168632" y="145815"/>
                  </a:cubicBezTo>
                  <a:cubicBezTo>
                    <a:pt x="1172859" y="90871"/>
                    <a:pt x="1168632" y="57058"/>
                    <a:pt x="1164406" y="12680"/>
                  </a:cubicBezTo>
                  <a:cubicBezTo>
                    <a:pt x="1174972" y="6341"/>
                    <a:pt x="1166519" y="6341"/>
                    <a:pt x="1177085" y="0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209DF5-CD84-4FE4-93AD-4C0A8CE1156E}"/>
                </a:ext>
              </a:extLst>
            </p:cNvPr>
            <p:cNvSpPr/>
            <p:nvPr/>
          </p:nvSpPr>
          <p:spPr>
            <a:xfrm>
              <a:off x="1801118" y="1230989"/>
              <a:ext cx="1521545" cy="1141159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tx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435FC03E-200D-42F6-A4DB-75CB2999F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35925"/>
            <a:ext cx="11573197" cy="728144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C33CA9A-2F74-48B8-A83A-A14904B07E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241" y="1235075"/>
            <a:ext cx="11573197" cy="546893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1945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32CCFEE-E365-4BEC-9144-56BCEB5261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13389" y="720724"/>
            <a:ext cx="4308475" cy="4788535"/>
          </a:xfrm>
          <a:prstGeom prst="rect">
            <a:avLst/>
          </a:prstGeom>
        </p:spPr>
        <p:txBody>
          <a:bodyPr/>
          <a:lstStyle>
            <a:lvl1pPr marL="514350" indent="-514350">
              <a:buFont typeface="Arial" panose="020B0604020202020204" pitchFamily="34" charset="0"/>
              <a:buChar char="▼"/>
              <a:defRPr lang="en-CA" sz="2800" b="1" kern="120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800100" indent="-342900">
              <a:buFont typeface="Arial" panose="020B0604020202020204" pitchFamily="34" charset="0"/>
              <a:buChar char="►"/>
              <a:defRPr sz="1600">
                <a:solidFill>
                  <a:schemeClr val="bg1"/>
                </a:solidFill>
              </a:defRPr>
            </a:lvl2pPr>
          </a:lstStyle>
          <a:p>
            <a:pPr lvl="0"/>
            <a:r>
              <a:rPr lang="en-CA" dirty="0"/>
              <a:t>Add agenda items</a:t>
            </a:r>
          </a:p>
          <a:p>
            <a:pPr lvl="1"/>
            <a:r>
              <a:rPr lang="en-CA" dirty="0"/>
              <a:t> Add more details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1036E5E-7CAB-4B23-8428-72E8CB299C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65049" y="297815"/>
            <a:ext cx="3163373" cy="155384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CA" sz="4400" kern="1200" spc="60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CA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980335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Paus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6EDEB6-0F36-408B-8C93-43FBA4FA6204}"/>
              </a:ext>
            </a:extLst>
          </p:cNvPr>
          <p:cNvSpPr txBox="1"/>
          <p:nvPr/>
        </p:nvSpPr>
        <p:spPr>
          <a:xfrm>
            <a:off x="1078789" y="702164"/>
            <a:ext cx="3344622" cy="1308756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Pause</a:t>
            </a:r>
          </a:p>
          <a:p>
            <a:pPr>
              <a:lnSpc>
                <a:spcPts val="4900"/>
              </a:lnSpc>
            </a:pPr>
            <a:r>
              <a:rPr lang="en-US" sz="4000" b="1" dirty="0">
                <a:solidFill>
                  <a:schemeClr val="accent3"/>
                </a:solidFill>
              </a:rPr>
              <a:t>the Video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60DE6D5-3826-4442-82E2-83A1DDAFC0F6}"/>
              </a:ext>
            </a:extLst>
          </p:cNvPr>
          <p:cNvCxnSpPr>
            <a:cxnSpLocks/>
          </p:cNvCxnSpPr>
          <p:nvPr/>
        </p:nvCxnSpPr>
        <p:spPr>
          <a:xfrm flipV="1">
            <a:off x="2814903" y="746191"/>
            <a:ext cx="8620234" cy="1"/>
          </a:xfrm>
          <a:prstGeom prst="line">
            <a:avLst/>
          </a:prstGeom>
          <a:ln w="22225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5D033C8-5811-491B-B0F0-4567DC4A23BC}"/>
              </a:ext>
            </a:extLst>
          </p:cNvPr>
          <p:cNvSpPr txBox="1"/>
          <p:nvPr/>
        </p:nvSpPr>
        <p:spPr>
          <a:xfrm>
            <a:off x="4143713" y="790219"/>
            <a:ext cx="7187153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l"/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Complete the example as follows: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9502EB2-2CF3-40A5-8CB7-79CEAF10B7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633" y="1356542"/>
            <a:ext cx="7187588" cy="51842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Aft>
                <a:spcPts val="600"/>
              </a:spcAft>
              <a:buFont typeface="+mj-lt"/>
              <a:buAutoNum type="arabicPeriod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Step 1</a:t>
            </a:r>
          </a:p>
          <a:p>
            <a:pPr lvl="0"/>
            <a:r>
              <a:rPr lang="en-US" dirty="0"/>
              <a:t>Step 2</a:t>
            </a:r>
          </a:p>
        </p:txBody>
      </p:sp>
    </p:spTree>
    <p:extLst>
      <p:ext uri="{BB962C8B-B14F-4D97-AF65-F5344CB8AC3E}">
        <p14:creationId xmlns:p14="http://schemas.microsoft.com/office/powerpoint/2010/main" val="12257063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Paus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6EDEB6-0F36-408B-8C93-43FBA4FA6204}"/>
              </a:ext>
            </a:extLst>
          </p:cNvPr>
          <p:cNvSpPr txBox="1"/>
          <p:nvPr/>
        </p:nvSpPr>
        <p:spPr>
          <a:xfrm>
            <a:off x="1078789" y="702164"/>
            <a:ext cx="3344622" cy="1308756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Pause</a:t>
            </a:r>
          </a:p>
          <a:p>
            <a:pPr>
              <a:lnSpc>
                <a:spcPts val="4900"/>
              </a:lnSpc>
            </a:pPr>
            <a:r>
              <a:rPr lang="en-US" sz="4000" b="1" dirty="0">
                <a:solidFill>
                  <a:schemeClr val="accent3"/>
                </a:solidFill>
              </a:rPr>
              <a:t>the Video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60DE6D5-3826-4442-82E2-83A1DDAFC0F6}"/>
              </a:ext>
            </a:extLst>
          </p:cNvPr>
          <p:cNvCxnSpPr>
            <a:cxnSpLocks/>
          </p:cNvCxnSpPr>
          <p:nvPr/>
        </p:nvCxnSpPr>
        <p:spPr>
          <a:xfrm flipV="1">
            <a:off x="2814903" y="746191"/>
            <a:ext cx="8620234" cy="1"/>
          </a:xfrm>
          <a:prstGeom prst="line">
            <a:avLst/>
          </a:prstGeom>
          <a:ln w="22225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5D033C8-5811-491B-B0F0-4567DC4A23BC}"/>
              </a:ext>
            </a:extLst>
          </p:cNvPr>
          <p:cNvSpPr txBox="1"/>
          <p:nvPr/>
        </p:nvSpPr>
        <p:spPr>
          <a:xfrm>
            <a:off x="4217773" y="790219"/>
            <a:ext cx="7113093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l"/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Complete the following examples: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9502EB2-2CF3-40A5-8CB7-79CEAF10B7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7773" y="1356542"/>
            <a:ext cx="7113447" cy="53325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Aft>
                <a:spcPts val="600"/>
              </a:spcAft>
              <a:buFont typeface="+mj-lt"/>
              <a:buAutoNum type="arabicPeriod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Question 1</a:t>
            </a:r>
          </a:p>
          <a:p>
            <a:pPr lvl="0"/>
            <a:r>
              <a:rPr lang="en-US" dirty="0"/>
              <a:t>Question 2</a:t>
            </a:r>
          </a:p>
        </p:txBody>
      </p:sp>
    </p:spTree>
    <p:extLst>
      <p:ext uri="{BB962C8B-B14F-4D97-AF65-F5344CB8AC3E}">
        <p14:creationId xmlns:p14="http://schemas.microsoft.com/office/powerpoint/2010/main" val="11822460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Summary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70D9888C-439A-43A1-A37C-D1ECE623D89F}"/>
              </a:ext>
            </a:extLst>
          </p:cNvPr>
          <p:cNvGrpSpPr>
            <a:grpSpLocks noChangeAspect="1"/>
          </p:cNvGrpSpPr>
          <p:nvPr/>
        </p:nvGrpSpPr>
        <p:grpSpPr>
          <a:xfrm>
            <a:off x="323529" y="3870479"/>
            <a:ext cx="6339032" cy="2648012"/>
            <a:chOff x="434509" y="3232290"/>
            <a:chExt cx="7866058" cy="328589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1BF13AF-618C-4B67-8915-1E8195D5ADAF}"/>
                </a:ext>
              </a:extLst>
            </p:cNvPr>
            <p:cNvGrpSpPr/>
            <p:nvPr/>
          </p:nvGrpSpPr>
          <p:grpSpPr>
            <a:xfrm>
              <a:off x="434509" y="3232290"/>
              <a:ext cx="7866058" cy="3285899"/>
              <a:chOff x="434509" y="3232290"/>
              <a:chExt cx="7866058" cy="3285899"/>
            </a:xfrm>
            <a:solidFill>
              <a:schemeClr val="accent2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BC50C3C-B9F1-42EA-8D44-33D64661FAC0}"/>
                  </a:ext>
                </a:extLst>
              </p:cNvPr>
              <p:cNvSpPr/>
              <p:nvPr/>
            </p:nvSpPr>
            <p:spPr>
              <a:xfrm>
                <a:off x="434509" y="3232290"/>
                <a:ext cx="2986139" cy="3285899"/>
              </a:xfrm>
              <a:custGeom>
                <a:avLst/>
                <a:gdLst>
                  <a:gd name="connsiteX0" fmla="*/ 1711336 w 2986139"/>
                  <a:gd name="connsiteY0" fmla="*/ 2011 h 3285899"/>
                  <a:gd name="connsiteX1" fmla="*/ 2285809 w 2986139"/>
                  <a:gd name="connsiteY1" fmla="*/ 131475 h 3285899"/>
                  <a:gd name="connsiteX2" fmla="*/ 2864184 w 2986139"/>
                  <a:gd name="connsiteY2" fmla="*/ 653376 h 3285899"/>
                  <a:gd name="connsiteX3" fmla="*/ 2977619 w 2986139"/>
                  <a:gd name="connsiteY3" fmla="*/ 1032143 h 3285899"/>
                  <a:gd name="connsiteX4" fmla="*/ 2855421 w 2986139"/>
                  <a:gd name="connsiteY4" fmla="*/ 1795034 h 3285899"/>
                  <a:gd name="connsiteX5" fmla="*/ 2717643 w 2986139"/>
                  <a:gd name="connsiteY5" fmla="*/ 2017523 h 3285899"/>
                  <a:gd name="connsiteX6" fmla="*/ 2575970 w 2986139"/>
                  <a:gd name="connsiteY6" fmla="*/ 2268250 h 3285899"/>
                  <a:gd name="connsiteX7" fmla="*/ 2555036 w 2986139"/>
                  <a:gd name="connsiteY7" fmla="*/ 2384606 h 3285899"/>
                  <a:gd name="connsiteX8" fmla="*/ 2555036 w 2986139"/>
                  <a:gd name="connsiteY8" fmla="*/ 3090536 h 3285899"/>
                  <a:gd name="connsiteX9" fmla="*/ 2581812 w 2986139"/>
                  <a:gd name="connsiteY9" fmla="*/ 3117312 h 3285899"/>
                  <a:gd name="connsiteX10" fmla="*/ 2788723 w 2986139"/>
                  <a:gd name="connsiteY10" fmla="*/ 3116339 h 3285899"/>
                  <a:gd name="connsiteX11" fmla="*/ 2809170 w 2986139"/>
                  <a:gd name="connsiteY11" fmla="*/ 3136300 h 3285899"/>
                  <a:gd name="connsiteX12" fmla="*/ 2809170 w 2986139"/>
                  <a:gd name="connsiteY12" fmla="*/ 3197156 h 3285899"/>
                  <a:gd name="connsiteX13" fmla="*/ 2793104 w 2986139"/>
                  <a:gd name="connsiteY13" fmla="*/ 3214195 h 3285899"/>
                  <a:gd name="connsiteX14" fmla="*/ 2503430 w 2986139"/>
                  <a:gd name="connsiteY14" fmla="*/ 3214195 h 3285899"/>
                  <a:gd name="connsiteX15" fmla="*/ 2487364 w 2986139"/>
                  <a:gd name="connsiteY15" fmla="*/ 3192774 h 3285899"/>
                  <a:gd name="connsiteX16" fmla="*/ 2486390 w 2986139"/>
                  <a:gd name="connsiteY16" fmla="*/ 2411383 h 3285899"/>
                  <a:gd name="connsiteX17" fmla="*/ 2554549 w 2986139"/>
                  <a:gd name="connsiteY17" fmla="*/ 2149459 h 3285899"/>
                  <a:gd name="connsiteX18" fmla="*/ 2677721 w 2986139"/>
                  <a:gd name="connsiteY18" fmla="*/ 1957641 h 3285899"/>
                  <a:gd name="connsiteX19" fmla="*/ 2882197 w 2986139"/>
                  <a:gd name="connsiteY19" fmla="*/ 1492701 h 3285899"/>
                  <a:gd name="connsiteX20" fmla="*/ 2919685 w 2986139"/>
                  <a:gd name="connsiteY20" fmla="*/ 1189882 h 3285899"/>
                  <a:gd name="connsiteX21" fmla="*/ 2430403 w 2986139"/>
                  <a:gd name="connsiteY21" fmla="*/ 283371 h 3285899"/>
                  <a:gd name="connsiteX22" fmla="*/ 1883186 w 2986139"/>
                  <a:gd name="connsiteY22" fmla="*/ 88632 h 3285899"/>
                  <a:gd name="connsiteX23" fmla="*/ 1587669 w 2986139"/>
                  <a:gd name="connsiteY23" fmla="*/ 69645 h 3285899"/>
                  <a:gd name="connsiteX24" fmla="*/ 917280 w 2986139"/>
                  <a:gd name="connsiteY24" fmla="*/ 246858 h 3285899"/>
                  <a:gd name="connsiteX25" fmla="*/ 480577 w 2986139"/>
                  <a:gd name="connsiteY25" fmla="*/ 799917 h 3285899"/>
                  <a:gd name="connsiteX26" fmla="*/ 467919 w 2986139"/>
                  <a:gd name="connsiteY26" fmla="*/ 1060867 h 3285899"/>
                  <a:gd name="connsiteX27" fmla="*/ 442116 w 2986139"/>
                  <a:gd name="connsiteY27" fmla="*/ 1162131 h 3285899"/>
                  <a:gd name="connsiteX28" fmla="*/ 152441 w 2986139"/>
                  <a:gd name="connsiteY28" fmla="*/ 1525320 h 3285899"/>
                  <a:gd name="connsiteX29" fmla="*/ 77954 w 2986139"/>
                  <a:gd name="connsiteY29" fmla="*/ 1652874 h 3285899"/>
                  <a:gd name="connsiteX30" fmla="*/ 105704 w 2986139"/>
                  <a:gd name="connsiteY30" fmla="*/ 1730770 h 3285899"/>
                  <a:gd name="connsiteX31" fmla="*/ 228877 w 2986139"/>
                  <a:gd name="connsiteY31" fmla="*/ 1777994 h 3285899"/>
                  <a:gd name="connsiteX32" fmla="*/ 308233 w 2986139"/>
                  <a:gd name="connsiteY32" fmla="*/ 1906522 h 3285899"/>
                  <a:gd name="connsiteX33" fmla="*/ 248838 w 2986139"/>
                  <a:gd name="connsiteY33" fmla="*/ 2034563 h 3285899"/>
                  <a:gd name="connsiteX34" fmla="*/ 253219 w 2986139"/>
                  <a:gd name="connsiteY34" fmla="*/ 2075458 h 3285899"/>
                  <a:gd name="connsiteX35" fmla="*/ 294601 w 2986139"/>
                  <a:gd name="connsiteY35" fmla="*/ 2109051 h 3285899"/>
                  <a:gd name="connsiteX36" fmla="*/ 304338 w 2986139"/>
                  <a:gd name="connsiteY36" fmla="*/ 2186946 h 3285899"/>
                  <a:gd name="connsiteX37" fmla="*/ 272207 w 2986139"/>
                  <a:gd name="connsiteY37" fmla="*/ 2223460 h 3285899"/>
                  <a:gd name="connsiteX38" fmla="*/ 271719 w 2986139"/>
                  <a:gd name="connsiteY38" fmla="*/ 2255592 h 3285899"/>
                  <a:gd name="connsiteX39" fmla="*/ 315049 w 2986139"/>
                  <a:gd name="connsiteY39" fmla="*/ 2308171 h 3285899"/>
                  <a:gd name="connsiteX40" fmla="*/ 336470 w 2986139"/>
                  <a:gd name="connsiteY40" fmla="*/ 2448383 h 3285899"/>
                  <a:gd name="connsiteX41" fmla="*/ 294114 w 2986139"/>
                  <a:gd name="connsiteY41" fmla="*/ 2577398 h 3285899"/>
                  <a:gd name="connsiteX42" fmla="*/ 354484 w 2986139"/>
                  <a:gd name="connsiteY42" fmla="*/ 2746822 h 3285899"/>
                  <a:gd name="connsiteX43" fmla="*/ 525367 w 2986139"/>
                  <a:gd name="connsiteY43" fmla="*/ 2809138 h 3285899"/>
                  <a:gd name="connsiteX44" fmla="*/ 777554 w 2986139"/>
                  <a:gd name="connsiteY44" fmla="*/ 2805243 h 3285899"/>
                  <a:gd name="connsiteX45" fmla="*/ 905595 w 2986139"/>
                  <a:gd name="connsiteY45" fmla="*/ 2812546 h 3285899"/>
                  <a:gd name="connsiteX46" fmla="*/ 1035097 w 2986139"/>
                  <a:gd name="connsiteY46" fmla="*/ 2932797 h 3285899"/>
                  <a:gd name="connsiteX47" fmla="*/ 1076965 w 2986139"/>
                  <a:gd name="connsiteY47" fmla="*/ 3141655 h 3285899"/>
                  <a:gd name="connsiteX48" fmla="*/ 1161677 w 2986139"/>
                  <a:gd name="connsiteY48" fmla="*/ 3217603 h 3285899"/>
                  <a:gd name="connsiteX49" fmla="*/ 1414049 w 2986139"/>
                  <a:gd name="connsiteY49" fmla="*/ 3216893 h 3285899"/>
                  <a:gd name="connsiteX50" fmla="*/ 1493069 w 2986139"/>
                  <a:gd name="connsiteY50" fmla="*/ 3216522 h 3285899"/>
                  <a:gd name="connsiteX51" fmla="*/ 1493069 w 2986139"/>
                  <a:gd name="connsiteY51" fmla="*/ 3285899 h 3285899"/>
                  <a:gd name="connsiteX52" fmla="*/ 1145611 w 2986139"/>
                  <a:gd name="connsiteY52" fmla="*/ 3284788 h 3285899"/>
                  <a:gd name="connsiteX53" fmla="*/ 1006373 w 2986139"/>
                  <a:gd name="connsiteY53" fmla="*/ 3147010 h 3285899"/>
                  <a:gd name="connsiteX54" fmla="*/ 964991 w 2986139"/>
                  <a:gd name="connsiteY54" fmla="*/ 2943021 h 3285899"/>
                  <a:gd name="connsiteX55" fmla="*/ 872003 w 2986139"/>
                  <a:gd name="connsiteY55" fmla="*/ 2876809 h 3285899"/>
                  <a:gd name="connsiteX56" fmla="*/ 689921 w 2986139"/>
                  <a:gd name="connsiteY56" fmla="*/ 2880217 h 3285899"/>
                  <a:gd name="connsiteX57" fmla="*/ 392458 w 2986139"/>
                  <a:gd name="connsiteY57" fmla="*/ 2848085 h 3285899"/>
                  <a:gd name="connsiteX58" fmla="*/ 260035 w 2986139"/>
                  <a:gd name="connsiteY58" fmla="*/ 2752176 h 3285899"/>
                  <a:gd name="connsiteX59" fmla="*/ 224495 w 2986139"/>
                  <a:gd name="connsiteY59" fmla="*/ 2565227 h 3285899"/>
                  <a:gd name="connsiteX60" fmla="*/ 268312 w 2986139"/>
                  <a:gd name="connsiteY60" fmla="*/ 2428910 h 3285899"/>
                  <a:gd name="connsiteX61" fmla="*/ 255167 w 2986139"/>
                  <a:gd name="connsiteY61" fmla="*/ 2344685 h 3285899"/>
                  <a:gd name="connsiteX62" fmla="*/ 216219 w 2986139"/>
                  <a:gd name="connsiteY62" fmla="*/ 2297947 h 3285899"/>
                  <a:gd name="connsiteX63" fmla="*/ 212324 w 2986139"/>
                  <a:gd name="connsiteY63" fmla="*/ 2184025 h 3285899"/>
                  <a:gd name="connsiteX64" fmla="*/ 235206 w 2986139"/>
                  <a:gd name="connsiteY64" fmla="*/ 2154814 h 3285899"/>
                  <a:gd name="connsiteX65" fmla="*/ 209403 w 2986139"/>
                  <a:gd name="connsiteY65" fmla="*/ 2130958 h 3285899"/>
                  <a:gd name="connsiteX66" fmla="*/ 193824 w 2986139"/>
                  <a:gd name="connsiteY66" fmla="*/ 1991234 h 3285899"/>
                  <a:gd name="connsiteX67" fmla="*/ 243969 w 2986139"/>
                  <a:gd name="connsiteY67" fmla="*/ 1871956 h 3285899"/>
                  <a:gd name="connsiteX68" fmla="*/ 234232 w 2986139"/>
                  <a:gd name="connsiteY68" fmla="*/ 1851021 h 3285899"/>
                  <a:gd name="connsiteX69" fmla="*/ 213297 w 2986139"/>
                  <a:gd name="connsiteY69" fmla="*/ 1845179 h 3285899"/>
                  <a:gd name="connsiteX70" fmla="*/ 65782 w 2986139"/>
                  <a:gd name="connsiteY70" fmla="*/ 1788218 h 3285899"/>
                  <a:gd name="connsiteX71" fmla="*/ 10769 w 2986139"/>
                  <a:gd name="connsiteY71" fmla="*/ 1627071 h 3285899"/>
                  <a:gd name="connsiteX72" fmla="*/ 127126 w 2986139"/>
                  <a:gd name="connsiteY72" fmla="*/ 1440122 h 3285899"/>
                  <a:gd name="connsiteX73" fmla="*/ 389536 w 2986139"/>
                  <a:gd name="connsiteY73" fmla="*/ 1111500 h 3285899"/>
                  <a:gd name="connsiteX74" fmla="*/ 398787 w 2986139"/>
                  <a:gd name="connsiteY74" fmla="*/ 1078394 h 3285899"/>
                  <a:gd name="connsiteX75" fmla="*/ 459643 w 2986139"/>
                  <a:gd name="connsiteY75" fmla="*/ 654836 h 3285899"/>
                  <a:gd name="connsiteX76" fmla="*/ 1142690 w 2986139"/>
                  <a:gd name="connsiteY76" fmla="*/ 68671 h 3285899"/>
                  <a:gd name="connsiteX77" fmla="*/ 1512208 w 2986139"/>
                  <a:gd name="connsiteY77" fmla="*/ 3434 h 3285899"/>
                  <a:gd name="connsiteX78" fmla="*/ 1711336 w 2986139"/>
                  <a:gd name="connsiteY78" fmla="*/ 2011 h 3285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2986139" h="3285899">
                    <a:moveTo>
                      <a:pt x="1711336" y="2011"/>
                    </a:moveTo>
                    <a:cubicBezTo>
                      <a:pt x="1908715" y="11345"/>
                      <a:pt x="2100685" y="53335"/>
                      <a:pt x="2285809" y="131475"/>
                    </a:cubicBezTo>
                    <a:cubicBezTo>
                      <a:pt x="2537996" y="238581"/>
                      <a:pt x="2736143" y="408004"/>
                      <a:pt x="2864184" y="653376"/>
                    </a:cubicBezTo>
                    <a:cubicBezTo>
                      <a:pt x="2926014" y="772166"/>
                      <a:pt x="2962528" y="899234"/>
                      <a:pt x="2977619" y="1032143"/>
                    </a:cubicBezTo>
                    <a:cubicBezTo>
                      <a:pt x="3007318" y="1297475"/>
                      <a:pt x="2957659" y="1550636"/>
                      <a:pt x="2855421" y="1795034"/>
                    </a:cubicBezTo>
                    <a:cubicBezTo>
                      <a:pt x="2821828" y="1876337"/>
                      <a:pt x="2767301" y="1945470"/>
                      <a:pt x="2717643" y="2017523"/>
                    </a:cubicBezTo>
                    <a:cubicBezTo>
                      <a:pt x="2662629" y="2096879"/>
                      <a:pt x="2608102" y="2176236"/>
                      <a:pt x="2575970" y="2268250"/>
                    </a:cubicBezTo>
                    <a:cubicBezTo>
                      <a:pt x="2561852" y="2305737"/>
                      <a:pt x="2555036" y="2344198"/>
                      <a:pt x="2555036" y="2384606"/>
                    </a:cubicBezTo>
                    <a:cubicBezTo>
                      <a:pt x="2556009" y="2619754"/>
                      <a:pt x="2556009" y="2855388"/>
                      <a:pt x="2555036" y="3090536"/>
                    </a:cubicBezTo>
                    <a:cubicBezTo>
                      <a:pt x="2555036" y="3112444"/>
                      <a:pt x="2560391" y="3117800"/>
                      <a:pt x="2581812" y="3117312"/>
                    </a:cubicBezTo>
                    <a:cubicBezTo>
                      <a:pt x="2650945" y="3115852"/>
                      <a:pt x="2719590" y="3117312"/>
                      <a:pt x="2788723" y="3116339"/>
                    </a:cubicBezTo>
                    <a:cubicBezTo>
                      <a:pt x="2804302" y="3115852"/>
                      <a:pt x="2810144" y="3119746"/>
                      <a:pt x="2809170" y="3136300"/>
                    </a:cubicBezTo>
                    <a:cubicBezTo>
                      <a:pt x="2807710" y="3156747"/>
                      <a:pt x="2808197" y="3176708"/>
                      <a:pt x="2809170" y="3197156"/>
                    </a:cubicBezTo>
                    <a:cubicBezTo>
                      <a:pt x="2809657" y="3209813"/>
                      <a:pt x="2806250" y="3214195"/>
                      <a:pt x="2793104" y="3214195"/>
                    </a:cubicBezTo>
                    <a:cubicBezTo>
                      <a:pt x="2696709" y="3213708"/>
                      <a:pt x="2599826" y="3213222"/>
                      <a:pt x="2503430" y="3214195"/>
                    </a:cubicBezTo>
                    <a:cubicBezTo>
                      <a:pt x="2484930" y="3214682"/>
                      <a:pt x="2487364" y="3203971"/>
                      <a:pt x="2487364" y="3192774"/>
                    </a:cubicBezTo>
                    <a:cubicBezTo>
                      <a:pt x="2487364" y="3051588"/>
                      <a:pt x="2490772" y="2530661"/>
                      <a:pt x="2486390" y="2411383"/>
                    </a:cubicBezTo>
                    <a:cubicBezTo>
                      <a:pt x="2482982" y="2315961"/>
                      <a:pt x="2511706" y="2231736"/>
                      <a:pt x="2554549" y="2149459"/>
                    </a:cubicBezTo>
                    <a:cubicBezTo>
                      <a:pt x="2589602" y="2081787"/>
                      <a:pt x="2630984" y="2017523"/>
                      <a:pt x="2677721" y="1957641"/>
                    </a:cubicBezTo>
                    <a:cubicBezTo>
                      <a:pt x="2785802" y="1819376"/>
                      <a:pt x="2843250" y="1660664"/>
                      <a:pt x="2882197" y="1492701"/>
                    </a:cubicBezTo>
                    <a:cubicBezTo>
                      <a:pt x="2905566" y="1392897"/>
                      <a:pt x="2920172" y="1292119"/>
                      <a:pt x="2919685" y="1189882"/>
                    </a:cubicBezTo>
                    <a:cubicBezTo>
                      <a:pt x="2917250" y="801378"/>
                      <a:pt x="2759999" y="495150"/>
                      <a:pt x="2430403" y="283371"/>
                    </a:cubicBezTo>
                    <a:cubicBezTo>
                      <a:pt x="2263414" y="176265"/>
                      <a:pt x="2078412" y="117356"/>
                      <a:pt x="1883186" y="88632"/>
                    </a:cubicBezTo>
                    <a:cubicBezTo>
                      <a:pt x="1785329" y="74027"/>
                      <a:pt x="1686499" y="67211"/>
                      <a:pt x="1587669" y="69645"/>
                    </a:cubicBezTo>
                    <a:cubicBezTo>
                      <a:pt x="1350087" y="75487"/>
                      <a:pt x="1122729" y="121251"/>
                      <a:pt x="917280" y="246858"/>
                    </a:cubicBezTo>
                    <a:cubicBezTo>
                      <a:pt x="704041" y="376846"/>
                      <a:pt x="553117" y="557954"/>
                      <a:pt x="480577" y="799917"/>
                    </a:cubicBezTo>
                    <a:cubicBezTo>
                      <a:pt x="454774" y="885602"/>
                      <a:pt x="445524" y="972748"/>
                      <a:pt x="467919" y="1060867"/>
                    </a:cubicBezTo>
                    <a:cubicBezTo>
                      <a:pt x="477656" y="1099815"/>
                      <a:pt x="466458" y="1131947"/>
                      <a:pt x="442116" y="1162131"/>
                    </a:cubicBezTo>
                    <a:cubicBezTo>
                      <a:pt x="345233" y="1282870"/>
                      <a:pt x="248351" y="1403608"/>
                      <a:pt x="152441" y="1525320"/>
                    </a:cubicBezTo>
                    <a:cubicBezTo>
                      <a:pt x="121770" y="1564268"/>
                      <a:pt x="94020" y="1605163"/>
                      <a:pt x="77954" y="1652874"/>
                    </a:cubicBezTo>
                    <a:cubicBezTo>
                      <a:pt x="65296" y="1690848"/>
                      <a:pt x="72112" y="1709835"/>
                      <a:pt x="105704" y="1730770"/>
                    </a:cubicBezTo>
                    <a:cubicBezTo>
                      <a:pt x="143678" y="1754139"/>
                      <a:pt x="182626" y="1772639"/>
                      <a:pt x="228877" y="1777994"/>
                    </a:cubicBezTo>
                    <a:cubicBezTo>
                      <a:pt x="302877" y="1786271"/>
                      <a:pt x="330628" y="1835929"/>
                      <a:pt x="308233" y="1906522"/>
                    </a:cubicBezTo>
                    <a:cubicBezTo>
                      <a:pt x="293628" y="1951799"/>
                      <a:pt x="283404" y="1998049"/>
                      <a:pt x="248838" y="2034563"/>
                    </a:cubicBezTo>
                    <a:cubicBezTo>
                      <a:pt x="236180" y="2047707"/>
                      <a:pt x="240074" y="2063773"/>
                      <a:pt x="253219" y="2075458"/>
                    </a:cubicBezTo>
                    <a:cubicBezTo>
                      <a:pt x="266364" y="2087142"/>
                      <a:pt x="280970" y="2097853"/>
                      <a:pt x="294601" y="2109051"/>
                    </a:cubicBezTo>
                    <a:cubicBezTo>
                      <a:pt x="323812" y="2132906"/>
                      <a:pt x="326733" y="2156761"/>
                      <a:pt x="304338" y="2186946"/>
                    </a:cubicBezTo>
                    <a:cubicBezTo>
                      <a:pt x="294601" y="2200091"/>
                      <a:pt x="283890" y="2212262"/>
                      <a:pt x="272207" y="2223460"/>
                    </a:cubicBezTo>
                    <a:cubicBezTo>
                      <a:pt x="260035" y="2234657"/>
                      <a:pt x="260522" y="2243420"/>
                      <a:pt x="271719" y="2255592"/>
                    </a:cubicBezTo>
                    <a:cubicBezTo>
                      <a:pt x="287299" y="2272144"/>
                      <a:pt x="301417" y="2290158"/>
                      <a:pt x="315049" y="2308171"/>
                    </a:cubicBezTo>
                    <a:cubicBezTo>
                      <a:pt x="347181" y="2351014"/>
                      <a:pt x="353023" y="2397751"/>
                      <a:pt x="336470" y="2448383"/>
                    </a:cubicBezTo>
                    <a:cubicBezTo>
                      <a:pt x="322838" y="2491713"/>
                      <a:pt x="307746" y="2534068"/>
                      <a:pt x="294114" y="2577398"/>
                    </a:cubicBezTo>
                    <a:cubicBezTo>
                      <a:pt x="270746" y="2650425"/>
                      <a:pt x="298496" y="2703492"/>
                      <a:pt x="354484" y="2746822"/>
                    </a:cubicBezTo>
                    <a:cubicBezTo>
                      <a:pt x="404629" y="2785769"/>
                      <a:pt x="463538" y="2801835"/>
                      <a:pt x="525367" y="2809138"/>
                    </a:cubicBezTo>
                    <a:cubicBezTo>
                      <a:pt x="609592" y="2818875"/>
                      <a:pt x="693329" y="2809624"/>
                      <a:pt x="777554" y="2805243"/>
                    </a:cubicBezTo>
                    <a:cubicBezTo>
                      <a:pt x="820397" y="2802809"/>
                      <a:pt x="863240" y="2803783"/>
                      <a:pt x="905595" y="2812546"/>
                    </a:cubicBezTo>
                    <a:cubicBezTo>
                      <a:pt x="973754" y="2826178"/>
                      <a:pt x="1015136" y="2868046"/>
                      <a:pt x="1035097" y="2932797"/>
                    </a:cubicBezTo>
                    <a:cubicBezTo>
                      <a:pt x="1056031" y="3000956"/>
                      <a:pt x="1072097" y="3070088"/>
                      <a:pt x="1076965" y="3141655"/>
                    </a:cubicBezTo>
                    <a:cubicBezTo>
                      <a:pt x="1080374" y="3200076"/>
                      <a:pt x="1101795" y="3217116"/>
                      <a:pt x="1161677" y="3217603"/>
                    </a:cubicBezTo>
                    <a:cubicBezTo>
                      <a:pt x="1191801" y="3217786"/>
                      <a:pt x="1295659" y="3217420"/>
                      <a:pt x="1414049" y="3216893"/>
                    </a:cubicBezTo>
                    <a:lnTo>
                      <a:pt x="1493069" y="3216522"/>
                    </a:lnTo>
                    <a:lnTo>
                      <a:pt x="1493069" y="3285899"/>
                    </a:lnTo>
                    <a:lnTo>
                      <a:pt x="1145611" y="3284788"/>
                    </a:lnTo>
                    <a:cubicBezTo>
                      <a:pt x="1075505" y="3284788"/>
                      <a:pt x="1005886" y="3246814"/>
                      <a:pt x="1006373" y="3147010"/>
                    </a:cubicBezTo>
                    <a:cubicBezTo>
                      <a:pt x="1006860" y="3075930"/>
                      <a:pt x="985438" y="3009232"/>
                      <a:pt x="964991" y="2943021"/>
                    </a:cubicBezTo>
                    <a:cubicBezTo>
                      <a:pt x="951359" y="2899205"/>
                      <a:pt x="915332" y="2881191"/>
                      <a:pt x="872003" y="2876809"/>
                    </a:cubicBezTo>
                    <a:cubicBezTo>
                      <a:pt x="811147" y="2870968"/>
                      <a:pt x="750777" y="2878270"/>
                      <a:pt x="689921" y="2880217"/>
                    </a:cubicBezTo>
                    <a:cubicBezTo>
                      <a:pt x="589144" y="2883625"/>
                      <a:pt x="488853" y="2886060"/>
                      <a:pt x="392458" y="2848085"/>
                    </a:cubicBezTo>
                    <a:cubicBezTo>
                      <a:pt x="339878" y="2827638"/>
                      <a:pt x="296548" y="2794532"/>
                      <a:pt x="260035" y="2752176"/>
                    </a:cubicBezTo>
                    <a:cubicBezTo>
                      <a:pt x="211837" y="2696676"/>
                      <a:pt x="206482" y="2632899"/>
                      <a:pt x="224495" y="2565227"/>
                    </a:cubicBezTo>
                    <a:cubicBezTo>
                      <a:pt x="236666" y="2518976"/>
                      <a:pt x="251758" y="2473700"/>
                      <a:pt x="268312" y="2428910"/>
                    </a:cubicBezTo>
                    <a:cubicBezTo>
                      <a:pt x="280482" y="2397264"/>
                      <a:pt x="275127" y="2370001"/>
                      <a:pt x="255167" y="2344685"/>
                    </a:cubicBezTo>
                    <a:cubicBezTo>
                      <a:pt x="242509" y="2328619"/>
                      <a:pt x="229851" y="2313040"/>
                      <a:pt x="216219" y="2297947"/>
                    </a:cubicBezTo>
                    <a:cubicBezTo>
                      <a:pt x="179219" y="2256566"/>
                      <a:pt x="178245" y="2227354"/>
                      <a:pt x="212324" y="2184025"/>
                    </a:cubicBezTo>
                    <a:cubicBezTo>
                      <a:pt x="220114" y="2174288"/>
                      <a:pt x="237153" y="2166498"/>
                      <a:pt x="235206" y="2154814"/>
                    </a:cubicBezTo>
                    <a:cubicBezTo>
                      <a:pt x="234232" y="2145564"/>
                      <a:pt x="218166" y="2139235"/>
                      <a:pt x="209403" y="2130958"/>
                    </a:cubicBezTo>
                    <a:cubicBezTo>
                      <a:pt x="162665" y="2088603"/>
                      <a:pt x="154876" y="2039918"/>
                      <a:pt x="193824" y="1991234"/>
                    </a:cubicBezTo>
                    <a:cubicBezTo>
                      <a:pt x="222548" y="1955207"/>
                      <a:pt x="228390" y="1911877"/>
                      <a:pt x="243969" y="1871956"/>
                    </a:cubicBezTo>
                    <a:cubicBezTo>
                      <a:pt x="248351" y="1861245"/>
                      <a:pt x="243969" y="1854916"/>
                      <a:pt x="234232" y="1851021"/>
                    </a:cubicBezTo>
                    <a:cubicBezTo>
                      <a:pt x="227416" y="1848587"/>
                      <a:pt x="220114" y="1845666"/>
                      <a:pt x="213297" y="1845179"/>
                    </a:cubicBezTo>
                    <a:cubicBezTo>
                      <a:pt x="157797" y="1842745"/>
                      <a:pt x="111060" y="1816942"/>
                      <a:pt x="65782" y="1788218"/>
                    </a:cubicBezTo>
                    <a:cubicBezTo>
                      <a:pt x="3953" y="1748783"/>
                      <a:pt x="-14061" y="1695717"/>
                      <a:pt x="10769" y="1627071"/>
                    </a:cubicBezTo>
                    <a:cubicBezTo>
                      <a:pt x="36085" y="1556478"/>
                      <a:pt x="81848" y="1498056"/>
                      <a:pt x="127126" y="1440122"/>
                    </a:cubicBezTo>
                    <a:cubicBezTo>
                      <a:pt x="213297" y="1329607"/>
                      <a:pt x="306285" y="1224448"/>
                      <a:pt x="389536" y="1111500"/>
                    </a:cubicBezTo>
                    <a:cubicBezTo>
                      <a:pt x="397326" y="1101275"/>
                      <a:pt x="402194" y="1092025"/>
                      <a:pt x="398787" y="1078394"/>
                    </a:cubicBezTo>
                    <a:cubicBezTo>
                      <a:pt x="360326" y="928932"/>
                      <a:pt x="396839" y="789206"/>
                      <a:pt x="459643" y="654836"/>
                    </a:cubicBezTo>
                    <a:cubicBezTo>
                      <a:pt x="598394" y="356398"/>
                      <a:pt x="832568" y="167988"/>
                      <a:pt x="1142690" y="68671"/>
                    </a:cubicBezTo>
                    <a:cubicBezTo>
                      <a:pt x="1262941" y="30210"/>
                      <a:pt x="1386601" y="10736"/>
                      <a:pt x="1512208" y="3434"/>
                    </a:cubicBezTo>
                    <a:cubicBezTo>
                      <a:pt x="1579150" y="-583"/>
                      <a:pt x="1645544" y="-1100"/>
                      <a:pt x="1711336" y="2011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13BAF87E-FAA6-46DA-A912-FEB4AF13F5E7}"/>
                  </a:ext>
                </a:extLst>
              </p:cNvPr>
              <p:cNvSpPr/>
              <p:nvPr/>
            </p:nvSpPr>
            <p:spPr>
              <a:xfrm>
                <a:off x="1984565" y="5435937"/>
                <a:ext cx="302819" cy="590546"/>
              </a:xfrm>
              <a:custGeom>
                <a:avLst/>
                <a:gdLst>
                  <a:gd name="connsiteX0" fmla="*/ 433812 w 469271"/>
                  <a:gd name="connsiteY0" fmla="*/ 340259 h 915154"/>
                  <a:gd name="connsiteX1" fmla="*/ 428531 w 469271"/>
                  <a:gd name="connsiteY1" fmla="*/ 340259 h 915154"/>
                  <a:gd name="connsiteX2" fmla="*/ 428531 w 469271"/>
                  <a:gd name="connsiteY2" fmla="*/ 20370 h 915154"/>
                  <a:gd name="connsiteX3" fmla="*/ 408160 w 469271"/>
                  <a:gd name="connsiteY3" fmla="*/ 0 h 915154"/>
                  <a:gd name="connsiteX4" fmla="*/ 70164 w 469271"/>
                  <a:gd name="connsiteY4" fmla="*/ 0 h 915154"/>
                  <a:gd name="connsiteX5" fmla="*/ 49794 w 469271"/>
                  <a:gd name="connsiteY5" fmla="*/ 20370 h 915154"/>
                  <a:gd name="connsiteX6" fmla="*/ 49794 w 469271"/>
                  <a:gd name="connsiteY6" fmla="*/ 340259 h 915154"/>
                  <a:gd name="connsiteX7" fmla="*/ 34705 w 469271"/>
                  <a:gd name="connsiteY7" fmla="*/ 340259 h 915154"/>
                  <a:gd name="connsiteX8" fmla="*/ 0 w 469271"/>
                  <a:gd name="connsiteY8" fmla="*/ 374964 h 915154"/>
                  <a:gd name="connsiteX9" fmla="*/ 0 w 469271"/>
                  <a:gd name="connsiteY9" fmla="*/ 880449 h 915154"/>
                  <a:gd name="connsiteX10" fmla="*/ 34705 w 469271"/>
                  <a:gd name="connsiteY10" fmla="*/ 915155 h 915154"/>
                  <a:gd name="connsiteX11" fmla="*/ 434566 w 469271"/>
                  <a:gd name="connsiteY11" fmla="*/ 915155 h 915154"/>
                  <a:gd name="connsiteX12" fmla="*/ 469271 w 469271"/>
                  <a:gd name="connsiteY12" fmla="*/ 880449 h 915154"/>
                  <a:gd name="connsiteX13" fmla="*/ 469271 w 469271"/>
                  <a:gd name="connsiteY13" fmla="*/ 374964 h 915154"/>
                  <a:gd name="connsiteX14" fmla="*/ 433812 w 469271"/>
                  <a:gd name="connsiteY14" fmla="*/ 340259 h 91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9271" h="915154">
                    <a:moveTo>
                      <a:pt x="433812" y="340259"/>
                    </a:moveTo>
                    <a:lnTo>
                      <a:pt x="428531" y="340259"/>
                    </a:lnTo>
                    <a:lnTo>
                      <a:pt x="428531" y="20370"/>
                    </a:lnTo>
                    <a:cubicBezTo>
                      <a:pt x="428531" y="9054"/>
                      <a:pt x="419477" y="0"/>
                      <a:pt x="408160" y="0"/>
                    </a:cubicBezTo>
                    <a:lnTo>
                      <a:pt x="70164" y="0"/>
                    </a:lnTo>
                    <a:cubicBezTo>
                      <a:pt x="58847" y="0"/>
                      <a:pt x="49794" y="9054"/>
                      <a:pt x="49794" y="20370"/>
                    </a:cubicBezTo>
                    <a:lnTo>
                      <a:pt x="49794" y="340259"/>
                    </a:lnTo>
                    <a:lnTo>
                      <a:pt x="34705" y="340259"/>
                    </a:lnTo>
                    <a:cubicBezTo>
                      <a:pt x="15089" y="340259"/>
                      <a:pt x="0" y="356103"/>
                      <a:pt x="0" y="374964"/>
                    </a:cubicBezTo>
                    <a:lnTo>
                      <a:pt x="0" y="880449"/>
                    </a:lnTo>
                    <a:cubicBezTo>
                      <a:pt x="0" y="900065"/>
                      <a:pt x="15843" y="915155"/>
                      <a:pt x="34705" y="915155"/>
                    </a:cubicBezTo>
                    <a:lnTo>
                      <a:pt x="434566" y="915155"/>
                    </a:lnTo>
                    <a:cubicBezTo>
                      <a:pt x="454182" y="915155"/>
                      <a:pt x="469271" y="899311"/>
                      <a:pt x="469271" y="880449"/>
                    </a:cubicBezTo>
                    <a:lnTo>
                      <a:pt x="469271" y="374964"/>
                    </a:lnTo>
                    <a:cubicBezTo>
                      <a:pt x="468517" y="356103"/>
                      <a:pt x="452673" y="340259"/>
                      <a:pt x="433812" y="340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5674A7F8-179C-44DE-97BC-5E5EB6CCCE1E}"/>
                  </a:ext>
                </a:extLst>
              </p:cNvPr>
              <p:cNvSpPr/>
              <p:nvPr/>
            </p:nvSpPr>
            <p:spPr>
              <a:xfrm>
                <a:off x="7430570" y="5852483"/>
                <a:ext cx="869997" cy="445952"/>
              </a:xfrm>
              <a:custGeom>
                <a:avLst/>
                <a:gdLst>
                  <a:gd name="connsiteX0" fmla="*/ 847254 w 1348211"/>
                  <a:gd name="connsiteY0" fmla="*/ 639778 h 691080"/>
                  <a:gd name="connsiteX1" fmla="*/ 847254 w 1348211"/>
                  <a:gd name="connsiteY1" fmla="*/ 632234 h 691080"/>
                  <a:gd name="connsiteX2" fmla="*/ 1318033 w 1348211"/>
                  <a:gd name="connsiteY2" fmla="*/ 632234 h 691080"/>
                  <a:gd name="connsiteX3" fmla="*/ 1348212 w 1348211"/>
                  <a:gd name="connsiteY3" fmla="*/ 602055 h 691080"/>
                  <a:gd name="connsiteX4" fmla="*/ 1348212 w 1348211"/>
                  <a:gd name="connsiteY4" fmla="*/ 104115 h 691080"/>
                  <a:gd name="connsiteX5" fmla="*/ 1318033 w 1348211"/>
                  <a:gd name="connsiteY5" fmla="*/ 73937 h 691080"/>
                  <a:gd name="connsiteX6" fmla="*/ 847254 w 1348211"/>
                  <a:gd name="connsiteY6" fmla="*/ 73937 h 691080"/>
                  <a:gd name="connsiteX7" fmla="*/ 847254 w 1348211"/>
                  <a:gd name="connsiteY7" fmla="*/ 51303 h 691080"/>
                  <a:gd name="connsiteX8" fmla="*/ 795951 w 1348211"/>
                  <a:gd name="connsiteY8" fmla="*/ 0 h 691080"/>
                  <a:gd name="connsiteX9" fmla="*/ 51303 w 1348211"/>
                  <a:gd name="connsiteY9" fmla="*/ 0 h 691080"/>
                  <a:gd name="connsiteX10" fmla="*/ 0 w 1348211"/>
                  <a:gd name="connsiteY10" fmla="*/ 51303 h 691080"/>
                  <a:gd name="connsiteX11" fmla="*/ 0 w 1348211"/>
                  <a:gd name="connsiteY11" fmla="*/ 639778 h 691080"/>
                  <a:gd name="connsiteX12" fmla="*/ 51303 w 1348211"/>
                  <a:gd name="connsiteY12" fmla="*/ 691081 h 691080"/>
                  <a:gd name="connsiteX13" fmla="*/ 795951 w 1348211"/>
                  <a:gd name="connsiteY13" fmla="*/ 691081 h 691080"/>
                  <a:gd name="connsiteX14" fmla="*/ 847254 w 1348211"/>
                  <a:gd name="connsiteY14" fmla="*/ 639778 h 69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48211" h="691080">
                    <a:moveTo>
                      <a:pt x="847254" y="639778"/>
                    </a:moveTo>
                    <a:lnTo>
                      <a:pt x="847254" y="632234"/>
                    </a:lnTo>
                    <a:lnTo>
                      <a:pt x="1318033" y="632234"/>
                    </a:lnTo>
                    <a:cubicBezTo>
                      <a:pt x="1334632" y="632234"/>
                      <a:pt x="1348212" y="618653"/>
                      <a:pt x="1348212" y="602055"/>
                    </a:cubicBezTo>
                    <a:lnTo>
                      <a:pt x="1348212" y="104115"/>
                    </a:lnTo>
                    <a:cubicBezTo>
                      <a:pt x="1348212" y="87517"/>
                      <a:pt x="1334632" y="73937"/>
                      <a:pt x="1318033" y="73937"/>
                    </a:cubicBezTo>
                    <a:lnTo>
                      <a:pt x="847254" y="73937"/>
                    </a:lnTo>
                    <a:lnTo>
                      <a:pt x="847254" y="51303"/>
                    </a:lnTo>
                    <a:cubicBezTo>
                      <a:pt x="847254" y="22634"/>
                      <a:pt x="823865" y="0"/>
                      <a:pt x="795951" y="0"/>
                    </a:cubicBezTo>
                    <a:lnTo>
                      <a:pt x="51303" y="0"/>
                    </a:lnTo>
                    <a:cubicBezTo>
                      <a:pt x="22634" y="0"/>
                      <a:pt x="0" y="23388"/>
                      <a:pt x="0" y="51303"/>
                    </a:cubicBezTo>
                    <a:lnTo>
                      <a:pt x="0" y="639778"/>
                    </a:lnTo>
                    <a:cubicBezTo>
                      <a:pt x="0" y="668447"/>
                      <a:pt x="23388" y="691081"/>
                      <a:pt x="51303" y="691081"/>
                    </a:cubicBezTo>
                    <a:lnTo>
                      <a:pt x="795951" y="691081"/>
                    </a:lnTo>
                    <a:cubicBezTo>
                      <a:pt x="823865" y="691081"/>
                      <a:pt x="847254" y="668447"/>
                      <a:pt x="847254" y="63977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9DF0F497-D132-4673-B6B4-20F868983CAA}"/>
                  </a:ext>
                </a:extLst>
              </p:cNvPr>
              <p:cNvSpPr/>
              <p:nvPr/>
            </p:nvSpPr>
            <p:spPr>
              <a:xfrm>
                <a:off x="4912106" y="5693966"/>
                <a:ext cx="485917" cy="753737"/>
              </a:xfrm>
              <a:custGeom>
                <a:avLst/>
                <a:gdLst>
                  <a:gd name="connsiteX0" fmla="*/ 608091 w 753013"/>
                  <a:gd name="connsiteY0" fmla="*/ 906552 h 1168047"/>
                  <a:gd name="connsiteX1" fmla="*/ 607337 w 753013"/>
                  <a:gd name="connsiteY1" fmla="*/ 640984 h 1168047"/>
                  <a:gd name="connsiteX2" fmla="*/ 603564 w 753013"/>
                  <a:gd name="connsiteY2" fmla="*/ 29875 h 1168047"/>
                  <a:gd name="connsiteX3" fmla="*/ 632988 w 753013"/>
                  <a:gd name="connsiteY3" fmla="*/ 451 h 1168047"/>
                  <a:gd name="connsiteX4" fmla="*/ 715978 w 753013"/>
                  <a:gd name="connsiteY4" fmla="*/ 451 h 1168047"/>
                  <a:gd name="connsiteX5" fmla="*/ 752946 w 753013"/>
                  <a:gd name="connsiteY5" fmla="*/ 38174 h 1168047"/>
                  <a:gd name="connsiteX6" fmla="*/ 752192 w 753013"/>
                  <a:gd name="connsiteY6" fmla="*/ 841669 h 1168047"/>
                  <a:gd name="connsiteX7" fmla="*/ 752946 w 753013"/>
                  <a:gd name="connsiteY7" fmla="*/ 1128362 h 1168047"/>
                  <a:gd name="connsiteX8" fmla="*/ 718242 w 753013"/>
                  <a:gd name="connsiteY8" fmla="*/ 1165330 h 1168047"/>
                  <a:gd name="connsiteX9" fmla="*/ 596020 w 753013"/>
                  <a:gd name="connsiteY9" fmla="*/ 1159295 h 1168047"/>
                  <a:gd name="connsiteX10" fmla="*/ 535663 w 753013"/>
                  <a:gd name="connsiteY10" fmla="*/ 1054426 h 1168047"/>
                  <a:gd name="connsiteX11" fmla="*/ 162208 w 753013"/>
                  <a:gd name="connsiteY11" fmla="*/ 278845 h 1168047"/>
                  <a:gd name="connsiteX12" fmla="*/ 139574 w 753013"/>
                  <a:gd name="connsiteY12" fmla="*/ 222261 h 1168047"/>
                  <a:gd name="connsiteX13" fmla="*/ 148628 w 753013"/>
                  <a:gd name="connsiteY13" fmla="*/ 622122 h 1168047"/>
                  <a:gd name="connsiteX14" fmla="*/ 150136 w 753013"/>
                  <a:gd name="connsiteY14" fmla="*/ 1135152 h 1168047"/>
                  <a:gd name="connsiteX15" fmla="*/ 119958 w 753013"/>
                  <a:gd name="connsiteY15" fmla="*/ 1164576 h 1168047"/>
                  <a:gd name="connsiteX16" fmla="*/ 29423 w 753013"/>
                  <a:gd name="connsiteY16" fmla="*/ 1164576 h 1168047"/>
                  <a:gd name="connsiteX17" fmla="*/ 0 w 753013"/>
                  <a:gd name="connsiteY17" fmla="*/ 1134398 h 1168047"/>
                  <a:gd name="connsiteX18" fmla="*/ 0 w 753013"/>
                  <a:gd name="connsiteY18" fmla="*/ 32893 h 1168047"/>
                  <a:gd name="connsiteX19" fmla="*/ 30932 w 753013"/>
                  <a:gd name="connsiteY19" fmla="*/ 451 h 1168047"/>
                  <a:gd name="connsiteX20" fmla="*/ 151645 w 753013"/>
                  <a:gd name="connsiteY20" fmla="*/ 451 h 1168047"/>
                  <a:gd name="connsiteX21" fmla="*/ 184087 w 753013"/>
                  <a:gd name="connsiteY21" fmla="*/ 19313 h 1168047"/>
                  <a:gd name="connsiteX22" fmla="*/ 591493 w 753013"/>
                  <a:gd name="connsiteY22" fmla="*/ 853740 h 1168047"/>
                  <a:gd name="connsiteX23" fmla="*/ 613372 w 753013"/>
                  <a:gd name="connsiteY23" fmla="*/ 908061 h 1168047"/>
                  <a:gd name="connsiteX24" fmla="*/ 608091 w 753013"/>
                  <a:gd name="connsiteY24" fmla="*/ 906552 h 1168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53013" h="1168047">
                    <a:moveTo>
                      <a:pt x="608091" y="906552"/>
                    </a:moveTo>
                    <a:cubicBezTo>
                      <a:pt x="608091" y="818281"/>
                      <a:pt x="610354" y="729255"/>
                      <a:pt x="607337" y="640984"/>
                    </a:cubicBezTo>
                    <a:cubicBezTo>
                      <a:pt x="600546" y="437281"/>
                      <a:pt x="605828" y="233578"/>
                      <a:pt x="603564" y="29875"/>
                    </a:cubicBezTo>
                    <a:cubicBezTo>
                      <a:pt x="603564" y="6487"/>
                      <a:pt x="610354" y="-1058"/>
                      <a:pt x="632988" y="451"/>
                    </a:cubicBezTo>
                    <a:cubicBezTo>
                      <a:pt x="660903" y="1960"/>
                      <a:pt x="688818" y="2714"/>
                      <a:pt x="715978" y="451"/>
                    </a:cubicBezTo>
                    <a:cubicBezTo>
                      <a:pt x="746156" y="-2567"/>
                      <a:pt x="752946" y="9505"/>
                      <a:pt x="752946" y="38174"/>
                    </a:cubicBezTo>
                    <a:cubicBezTo>
                      <a:pt x="752192" y="306006"/>
                      <a:pt x="752192" y="573837"/>
                      <a:pt x="752192" y="841669"/>
                    </a:cubicBezTo>
                    <a:cubicBezTo>
                      <a:pt x="752192" y="937485"/>
                      <a:pt x="751437" y="1032546"/>
                      <a:pt x="752946" y="1128362"/>
                    </a:cubicBezTo>
                    <a:cubicBezTo>
                      <a:pt x="753701" y="1155522"/>
                      <a:pt x="748420" y="1166839"/>
                      <a:pt x="718242" y="1165330"/>
                    </a:cubicBezTo>
                    <a:cubicBezTo>
                      <a:pt x="676747" y="1162313"/>
                      <a:pt x="629216" y="1176647"/>
                      <a:pt x="596020" y="1159295"/>
                    </a:cubicBezTo>
                    <a:cubicBezTo>
                      <a:pt x="562824" y="1142696"/>
                      <a:pt x="553770" y="1091394"/>
                      <a:pt x="535663" y="1054426"/>
                    </a:cubicBezTo>
                    <a:cubicBezTo>
                      <a:pt x="408915" y="797156"/>
                      <a:pt x="267832" y="546677"/>
                      <a:pt x="162208" y="278845"/>
                    </a:cubicBezTo>
                    <a:cubicBezTo>
                      <a:pt x="156172" y="263002"/>
                      <a:pt x="149382" y="247158"/>
                      <a:pt x="139574" y="222261"/>
                    </a:cubicBezTo>
                    <a:cubicBezTo>
                      <a:pt x="142592" y="362590"/>
                      <a:pt x="147119" y="492356"/>
                      <a:pt x="148628" y="622122"/>
                    </a:cubicBezTo>
                    <a:cubicBezTo>
                      <a:pt x="150136" y="793384"/>
                      <a:pt x="148628" y="963891"/>
                      <a:pt x="150136" y="1135152"/>
                    </a:cubicBezTo>
                    <a:cubicBezTo>
                      <a:pt x="150136" y="1158540"/>
                      <a:pt x="143347" y="1166085"/>
                      <a:pt x="119958" y="1164576"/>
                    </a:cubicBezTo>
                    <a:cubicBezTo>
                      <a:pt x="89780" y="1163067"/>
                      <a:pt x="59602" y="1162313"/>
                      <a:pt x="29423" y="1164576"/>
                    </a:cubicBezTo>
                    <a:cubicBezTo>
                      <a:pt x="5281" y="1166085"/>
                      <a:pt x="0" y="1156277"/>
                      <a:pt x="0" y="1134398"/>
                    </a:cubicBezTo>
                    <a:cubicBezTo>
                      <a:pt x="754" y="766978"/>
                      <a:pt x="754" y="400313"/>
                      <a:pt x="0" y="32893"/>
                    </a:cubicBezTo>
                    <a:cubicBezTo>
                      <a:pt x="0" y="9505"/>
                      <a:pt x="5281" y="-1058"/>
                      <a:pt x="30932" y="451"/>
                    </a:cubicBezTo>
                    <a:cubicBezTo>
                      <a:pt x="70919" y="2714"/>
                      <a:pt x="111659" y="1205"/>
                      <a:pt x="151645" y="451"/>
                    </a:cubicBezTo>
                    <a:cubicBezTo>
                      <a:pt x="166734" y="451"/>
                      <a:pt x="176542" y="4224"/>
                      <a:pt x="184087" y="19313"/>
                    </a:cubicBezTo>
                    <a:cubicBezTo>
                      <a:pt x="319889" y="297706"/>
                      <a:pt x="475307" y="565538"/>
                      <a:pt x="591493" y="853740"/>
                    </a:cubicBezTo>
                    <a:cubicBezTo>
                      <a:pt x="599037" y="871847"/>
                      <a:pt x="605828" y="889954"/>
                      <a:pt x="613372" y="908061"/>
                    </a:cubicBezTo>
                    <a:cubicBezTo>
                      <a:pt x="611109" y="908061"/>
                      <a:pt x="609600" y="907307"/>
                      <a:pt x="608091" y="906552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F4B1EF73-60C6-43C7-8E3B-0A5E509059BA}"/>
                  </a:ext>
                </a:extLst>
              </p:cNvPr>
              <p:cNvSpPr/>
              <p:nvPr/>
            </p:nvSpPr>
            <p:spPr>
              <a:xfrm>
                <a:off x="5779633" y="5691659"/>
                <a:ext cx="487684" cy="756747"/>
              </a:xfrm>
              <a:custGeom>
                <a:avLst/>
                <a:gdLst>
                  <a:gd name="connsiteX0" fmla="*/ 613427 w 755751"/>
                  <a:gd name="connsiteY0" fmla="*/ 916163 h 1172711"/>
                  <a:gd name="connsiteX1" fmla="*/ 603619 w 755751"/>
                  <a:gd name="connsiteY1" fmla="*/ 34205 h 1172711"/>
                  <a:gd name="connsiteX2" fmla="*/ 633798 w 755751"/>
                  <a:gd name="connsiteY2" fmla="*/ 4781 h 1172711"/>
                  <a:gd name="connsiteX3" fmla="*/ 745457 w 755751"/>
                  <a:gd name="connsiteY3" fmla="*/ 13080 h 1172711"/>
                  <a:gd name="connsiteX4" fmla="*/ 751493 w 755751"/>
                  <a:gd name="connsiteY4" fmla="*/ 118704 h 1172711"/>
                  <a:gd name="connsiteX5" fmla="*/ 752247 w 755751"/>
                  <a:gd name="connsiteY5" fmla="*/ 1128919 h 1172711"/>
                  <a:gd name="connsiteX6" fmla="*/ 713770 w 755751"/>
                  <a:gd name="connsiteY6" fmla="*/ 1169660 h 1172711"/>
                  <a:gd name="connsiteX7" fmla="*/ 534209 w 755751"/>
                  <a:gd name="connsiteY7" fmla="*/ 1061773 h 1172711"/>
                  <a:gd name="connsiteX8" fmla="*/ 182633 w 755751"/>
                  <a:gd name="connsiteY8" fmla="*/ 334478 h 1172711"/>
                  <a:gd name="connsiteX9" fmla="*/ 138120 w 755751"/>
                  <a:gd name="connsiteY9" fmla="*/ 237908 h 1172711"/>
                  <a:gd name="connsiteX10" fmla="*/ 139629 w 755751"/>
                  <a:gd name="connsiteY10" fmla="*/ 278648 h 1172711"/>
                  <a:gd name="connsiteX11" fmla="*/ 148682 w 755751"/>
                  <a:gd name="connsiteY11" fmla="*/ 1137973 h 1172711"/>
                  <a:gd name="connsiteX12" fmla="*/ 116241 w 755751"/>
                  <a:gd name="connsiteY12" fmla="*/ 1168906 h 1172711"/>
                  <a:gd name="connsiteX13" fmla="*/ 33251 w 755751"/>
                  <a:gd name="connsiteY13" fmla="*/ 1168906 h 1172711"/>
                  <a:gd name="connsiteX14" fmla="*/ 55 w 755751"/>
                  <a:gd name="connsiteY14" fmla="*/ 1134955 h 1172711"/>
                  <a:gd name="connsiteX15" fmla="*/ 809 w 755751"/>
                  <a:gd name="connsiteY15" fmla="*/ 633242 h 1172711"/>
                  <a:gd name="connsiteX16" fmla="*/ 55 w 755751"/>
                  <a:gd name="connsiteY16" fmla="*/ 44767 h 1172711"/>
                  <a:gd name="connsiteX17" fmla="*/ 42304 w 755751"/>
                  <a:gd name="connsiteY17" fmla="*/ 4781 h 1172711"/>
                  <a:gd name="connsiteX18" fmla="*/ 49849 w 755751"/>
                  <a:gd name="connsiteY18" fmla="*/ 4781 h 1172711"/>
                  <a:gd name="connsiteX19" fmla="*/ 171316 w 755751"/>
                  <a:gd name="connsiteY19" fmla="*/ 10817 h 1172711"/>
                  <a:gd name="connsiteX20" fmla="*/ 229410 w 755751"/>
                  <a:gd name="connsiteY20" fmla="*/ 113423 h 1172711"/>
                  <a:gd name="connsiteX21" fmla="*/ 580232 w 755751"/>
                  <a:gd name="connsiteY21" fmla="*/ 832419 h 1172711"/>
                  <a:gd name="connsiteX22" fmla="*/ 613427 w 755751"/>
                  <a:gd name="connsiteY22" fmla="*/ 916163 h 117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55751" h="1172711">
                    <a:moveTo>
                      <a:pt x="613427" y="916163"/>
                    </a:moveTo>
                    <a:cubicBezTo>
                      <a:pt x="598338" y="621925"/>
                      <a:pt x="605128" y="327688"/>
                      <a:pt x="603619" y="34205"/>
                    </a:cubicBezTo>
                    <a:cubicBezTo>
                      <a:pt x="603619" y="10817"/>
                      <a:pt x="610410" y="2518"/>
                      <a:pt x="633798" y="4781"/>
                    </a:cubicBezTo>
                    <a:cubicBezTo>
                      <a:pt x="672275" y="8553"/>
                      <a:pt x="722069" y="-11063"/>
                      <a:pt x="745457" y="13080"/>
                    </a:cubicBezTo>
                    <a:cubicBezTo>
                      <a:pt x="764318" y="32696"/>
                      <a:pt x="751493" y="82490"/>
                      <a:pt x="751493" y="118704"/>
                    </a:cubicBezTo>
                    <a:cubicBezTo>
                      <a:pt x="751493" y="455191"/>
                      <a:pt x="751493" y="792433"/>
                      <a:pt x="752247" y="1128919"/>
                    </a:cubicBezTo>
                    <a:cubicBezTo>
                      <a:pt x="752247" y="1159852"/>
                      <a:pt x="743948" y="1165133"/>
                      <a:pt x="713770" y="1169660"/>
                    </a:cubicBezTo>
                    <a:cubicBezTo>
                      <a:pt x="620971" y="1183995"/>
                      <a:pt x="573441" y="1147781"/>
                      <a:pt x="534209" y="1061773"/>
                    </a:cubicBezTo>
                    <a:cubicBezTo>
                      <a:pt x="421796" y="817329"/>
                      <a:pt x="286748" y="583448"/>
                      <a:pt x="182633" y="334478"/>
                    </a:cubicBezTo>
                    <a:cubicBezTo>
                      <a:pt x="169053" y="302037"/>
                      <a:pt x="156981" y="269595"/>
                      <a:pt x="138120" y="237908"/>
                    </a:cubicBezTo>
                    <a:cubicBezTo>
                      <a:pt x="138875" y="251488"/>
                      <a:pt x="139629" y="265068"/>
                      <a:pt x="139629" y="278648"/>
                    </a:cubicBezTo>
                    <a:cubicBezTo>
                      <a:pt x="150946" y="565341"/>
                      <a:pt x="147174" y="851280"/>
                      <a:pt x="148682" y="1137973"/>
                    </a:cubicBezTo>
                    <a:cubicBezTo>
                      <a:pt x="148682" y="1163625"/>
                      <a:pt x="140384" y="1170415"/>
                      <a:pt x="116241" y="1168906"/>
                    </a:cubicBezTo>
                    <a:cubicBezTo>
                      <a:pt x="89080" y="1167397"/>
                      <a:pt x="61166" y="1166642"/>
                      <a:pt x="33251" y="1168906"/>
                    </a:cubicBezTo>
                    <a:cubicBezTo>
                      <a:pt x="6090" y="1171169"/>
                      <a:pt x="-699" y="1160607"/>
                      <a:pt x="55" y="1134955"/>
                    </a:cubicBezTo>
                    <a:cubicBezTo>
                      <a:pt x="809" y="967466"/>
                      <a:pt x="809" y="800731"/>
                      <a:pt x="809" y="633242"/>
                    </a:cubicBezTo>
                    <a:cubicBezTo>
                      <a:pt x="809" y="437084"/>
                      <a:pt x="1564" y="240925"/>
                      <a:pt x="55" y="44767"/>
                    </a:cubicBezTo>
                    <a:cubicBezTo>
                      <a:pt x="55" y="10062"/>
                      <a:pt x="10618" y="-500"/>
                      <a:pt x="42304" y="4781"/>
                    </a:cubicBezTo>
                    <a:cubicBezTo>
                      <a:pt x="44568" y="5535"/>
                      <a:pt x="47585" y="4781"/>
                      <a:pt x="49849" y="4781"/>
                    </a:cubicBezTo>
                    <a:cubicBezTo>
                      <a:pt x="91344" y="6290"/>
                      <a:pt x="140384" y="-10308"/>
                      <a:pt x="171316" y="10817"/>
                    </a:cubicBezTo>
                    <a:cubicBezTo>
                      <a:pt x="200740" y="31187"/>
                      <a:pt x="212057" y="77963"/>
                      <a:pt x="229410" y="113423"/>
                    </a:cubicBezTo>
                    <a:cubicBezTo>
                      <a:pt x="347105" y="353339"/>
                      <a:pt x="480643" y="584957"/>
                      <a:pt x="580232" y="832419"/>
                    </a:cubicBezTo>
                    <a:cubicBezTo>
                      <a:pt x="591548" y="861088"/>
                      <a:pt x="602865" y="888248"/>
                      <a:pt x="613427" y="916163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7786224-3A66-40F4-A1F7-A2B1BD2EA5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84069" y="5689434"/>
                <a:ext cx="434768" cy="758447"/>
              </a:xfrm>
              <a:custGeom>
                <a:avLst/>
                <a:gdLst>
                  <a:gd name="connsiteX0" fmla="*/ 176411 w 434768"/>
                  <a:gd name="connsiteY0" fmla="*/ 88440 h 758447"/>
                  <a:gd name="connsiteX1" fmla="*/ 122005 w 434768"/>
                  <a:gd name="connsiteY1" fmla="*/ 91970 h 758447"/>
                  <a:gd name="connsiteX2" fmla="*/ 104966 w 434768"/>
                  <a:gd name="connsiteY2" fmla="*/ 112417 h 758447"/>
                  <a:gd name="connsiteX3" fmla="*/ 105453 w 434768"/>
                  <a:gd name="connsiteY3" fmla="*/ 221471 h 758447"/>
                  <a:gd name="connsiteX4" fmla="*/ 104479 w 434768"/>
                  <a:gd name="connsiteY4" fmla="*/ 333933 h 758447"/>
                  <a:gd name="connsiteX5" fmla="*/ 123953 w 434768"/>
                  <a:gd name="connsiteY5" fmla="*/ 352920 h 758447"/>
                  <a:gd name="connsiteX6" fmla="*/ 179941 w 434768"/>
                  <a:gd name="connsiteY6" fmla="*/ 352434 h 758447"/>
                  <a:gd name="connsiteX7" fmla="*/ 312363 w 434768"/>
                  <a:gd name="connsiteY7" fmla="*/ 226340 h 758447"/>
                  <a:gd name="connsiteX8" fmla="*/ 230086 w 434768"/>
                  <a:gd name="connsiteY8" fmla="*/ 95865 h 758447"/>
                  <a:gd name="connsiteX9" fmla="*/ 176411 w 434768"/>
                  <a:gd name="connsiteY9" fmla="*/ 88440 h 758447"/>
                  <a:gd name="connsiteX10" fmla="*/ 149757 w 434768"/>
                  <a:gd name="connsiteY10" fmla="*/ 137 h 758447"/>
                  <a:gd name="connsiteX11" fmla="*/ 262218 w 434768"/>
                  <a:gd name="connsiteY11" fmla="*/ 9692 h 758447"/>
                  <a:gd name="connsiteX12" fmla="*/ 412167 w 434768"/>
                  <a:gd name="connsiteY12" fmla="*/ 233155 h 758447"/>
                  <a:gd name="connsiteX13" fmla="*/ 295811 w 434768"/>
                  <a:gd name="connsiteY13" fmla="*/ 398196 h 758447"/>
                  <a:gd name="connsiteX14" fmla="*/ 385878 w 434768"/>
                  <a:gd name="connsiteY14" fmla="*/ 540843 h 758447"/>
                  <a:gd name="connsiteX15" fmla="*/ 433102 w 434768"/>
                  <a:gd name="connsiteY15" fmla="*/ 741424 h 758447"/>
                  <a:gd name="connsiteX16" fmla="*/ 421418 w 434768"/>
                  <a:gd name="connsiteY16" fmla="*/ 756029 h 758447"/>
                  <a:gd name="connsiteX17" fmla="*/ 358128 w 434768"/>
                  <a:gd name="connsiteY17" fmla="*/ 756516 h 758447"/>
                  <a:gd name="connsiteX18" fmla="*/ 322101 w 434768"/>
                  <a:gd name="connsiteY18" fmla="*/ 728766 h 758447"/>
                  <a:gd name="connsiteX19" fmla="*/ 283153 w 434768"/>
                  <a:gd name="connsiteY19" fmla="*/ 548632 h 758447"/>
                  <a:gd name="connsiteX20" fmla="*/ 262706 w 434768"/>
                  <a:gd name="connsiteY20" fmla="*/ 491671 h 758447"/>
                  <a:gd name="connsiteX21" fmla="*/ 178481 w 434768"/>
                  <a:gd name="connsiteY21" fmla="*/ 439578 h 758447"/>
                  <a:gd name="connsiteX22" fmla="*/ 109835 w 434768"/>
                  <a:gd name="connsiteY22" fmla="*/ 442986 h 758447"/>
                  <a:gd name="connsiteX23" fmla="*/ 104967 w 434768"/>
                  <a:gd name="connsiteY23" fmla="*/ 510171 h 758447"/>
                  <a:gd name="connsiteX24" fmla="*/ 104967 w 434768"/>
                  <a:gd name="connsiteY24" fmla="*/ 731687 h 758447"/>
                  <a:gd name="connsiteX25" fmla="*/ 81598 w 434768"/>
                  <a:gd name="connsiteY25" fmla="*/ 756516 h 758447"/>
                  <a:gd name="connsiteX26" fmla="*/ 9058 w 434768"/>
                  <a:gd name="connsiteY26" fmla="*/ 752135 h 758447"/>
                  <a:gd name="connsiteX27" fmla="*/ 3702 w 434768"/>
                  <a:gd name="connsiteY27" fmla="*/ 677647 h 758447"/>
                  <a:gd name="connsiteX28" fmla="*/ 3216 w 434768"/>
                  <a:gd name="connsiteY28" fmla="*/ 50100 h 758447"/>
                  <a:gd name="connsiteX29" fmla="*/ 37295 w 434768"/>
                  <a:gd name="connsiteY29" fmla="*/ 10666 h 758447"/>
                  <a:gd name="connsiteX30" fmla="*/ 149757 w 434768"/>
                  <a:gd name="connsiteY30" fmla="*/ 137 h 758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34768" h="758447">
                    <a:moveTo>
                      <a:pt x="176411" y="88440"/>
                    </a:moveTo>
                    <a:cubicBezTo>
                      <a:pt x="158397" y="88196"/>
                      <a:pt x="140262" y="89779"/>
                      <a:pt x="122005" y="91970"/>
                    </a:cubicBezTo>
                    <a:cubicBezTo>
                      <a:pt x="108374" y="93431"/>
                      <a:pt x="104479" y="99272"/>
                      <a:pt x="104966" y="112417"/>
                    </a:cubicBezTo>
                    <a:cubicBezTo>
                      <a:pt x="105940" y="148444"/>
                      <a:pt x="105453" y="184958"/>
                      <a:pt x="105453" y="221471"/>
                    </a:cubicBezTo>
                    <a:cubicBezTo>
                      <a:pt x="105453" y="258959"/>
                      <a:pt x="105940" y="295959"/>
                      <a:pt x="104479" y="333933"/>
                    </a:cubicBezTo>
                    <a:cubicBezTo>
                      <a:pt x="104479" y="348539"/>
                      <a:pt x="108861" y="353894"/>
                      <a:pt x="123953" y="352920"/>
                    </a:cubicBezTo>
                    <a:cubicBezTo>
                      <a:pt x="142453" y="351460"/>
                      <a:pt x="161440" y="352920"/>
                      <a:pt x="179941" y="352434"/>
                    </a:cubicBezTo>
                    <a:cubicBezTo>
                      <a:pt x="256376" y="351460"/>
                      <a:pt x="307981" y="302288"/>
                      <a:pt x="312363" y="226340"/>
                    </a:cubicBezTo>
                    <a:cubicBezTo>
                      <a:pt x="316258" y="161589"/>
                      <a:pt x="285100" y="111443"/>
                      <a:pt x="230086" y="95865"/>
                    </a:cubicBezTo>
                    <a:cubicBezTo>
                      <a:pt x="212316" y="90753"/>
                      <a:pt x="194424" y="88683"/>
                      <a:pt x="176411" y="88440"/>
                    </a:cubicBezTo>
                    <a:close/>
                    <a:moveTo>
                      <a:pt x="149757" y="137"/>
                    </a:moveTo>
                    <a:cubicBezTo>
                      <a:pt x="187244" y="-654"/>
                      <a:pt x="224731" y="1902"/>
                      <a:pt x="262218" y="9692"/>
                    </a:cubicBezTo>
                    <a:cubicBezTo>
                      <a:pt x="381983" y="34521"/>
                      <a:pt x="423852" y="131891"/>
                      <a:pt x="412167" y="233155"/>
                    </a:cubicBezTo>
                    <a:cubicBezTo>
                      <a:pt x="403891" y="312024"/>
                      <a:pt x="377115" y="346590"/>
                      <a:pt x="295811" y="398196"/>
                    </a:cubicBezTo>
                    <a:cubicBezTo>
                      <a:pt x="354233" y="427894"/>
                      <a:pt x="372733" y="482908"/>
                      <a:pt x="385878" y="540843"/>
                    </a:cubicBezTo>
                    <a:cubicBezTo>
                      <a:pt x="400970" y="608027"/>
                      <a:pt x="412167" y="675700"/>
                      <a:pt x="433102" y="741424"/>
                    </a:cubicBezTo>
                    <a:cubicBezTo>
                      <a:pt x="437484" y="754569"/>
                      <a:pt x="433102" y="756516"/>
                      <a:pt x="421418" y="756029"/>
                    </a:cubicBezTo>
                    <a:cubicBezTo>
                      <a:pt x="400483" y="755543"/>
                      <a:pt x="379062" y="754082"/>
                      <a:pt x="358128" y="756516"/>
                    </a:cubicBezTo>
                    <a:cubicBezTo>
                      <a:pt x="335245" y="758951"/>
                      <a:pt x="327456" y="748726"/>
                      <a:pt x="322101" y="728766"/>
                    </a:cubicBezTo>
                    <a:cubicBezTo>
                      <a:pt x="306522" y="669370"/>
                      <a:pt x="296298" y="608514"/>
                      <a:pt x="283153" y="548632"/>
                    </a:cubicBezTo>
                    <a:cubicBezTo>
                      <a:pt x="278772" y="528671"/>
                      <a:pt x="272443" y="509685"/>
                      <a:pt x="262706" y="491671"/>
                    </a:cubicBezTo>
                    <a:cubicBezTo>
                      <a:pt x="244692" y="458078"/>
                      <a:pt x="216942" y="440065"/>
                      <a:pt x="178481" y="439578"/>
                    </a:cubicBezTo>
                    <a:cubicBezTo>
                      <a:pt x="155112" y="439092"/>
                      <a:pt x="124928" y="431789"/>
                      <a:pt x="109835" y="442986"/>
                    </a:cubicBezTo>
                    <a:cubicBezTo>
                      <a:pt x="94256" y="455158"/>
                      <a:pt x="104967" y="486802"/>
                      <a:pt x="104967" y="510171"/>
                    </a:cubicBezTo>
                    <a:cubicBezTo>
                      <a:pt x="104480" y="584172"/>
                      <a:pt x="103993" y="657686"/>
                      <a:pt x="104967" y="731687"/>
                    </a:cubicBezTo>
                    <a:cubicBezTo>
                      <a:pt x="104967" y="749214"/>
                      <a:pt x="102533" y="758463"/>
                      <a:pt x="81598" y="756516"/>
                    </a:cubicBezTo>
                    <a:cubicBezTo>
                      <a:pt x="56769" y="754082"/>
                      <a:pt x="23176" y="764792"/>
                      <a:pt x="9058" y="752135"/>
                    </a:cubicBezTo>
                    <a:cubicBezTo>
                      <a:pt x="-7495" y="737529"/>
                      <a:pt x="3702" y="703450"/>
                      <a:pt x="3702" y="677647"/>
                    </a:cubicBezTo>
                    <a:cubicBezTo>
                      <a:pt x="3216" y="468302"/>
                      <a:pt x="3216" y="259445"/>
                      <a:pt x="3216" y="50100"/>
                    </a:cubicBezTo>
                    <a:cubicBezTo>
                      <a:pt x="3216" y="16021"/>
                      <a:pt x="3216" y="15534"/>
                      <a:pt x="37295" y="10666"/>
                    </a:cubicBezTo>
                    <a:cubicBezTo>
                      <a:pt x="74783" y="5067"/>
                      <a:pt x="112270" y="929"/>
                      <a:pt x="149757" y="13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E112A00E-B5BC-42E8-9CA4-8823092E9A59}"/>
                  </a:ext>
                </a:extLst>
              </p:cNvPr>
              <p:cNvSpPr/>
              <p:nvPr/>
            </p:nvSpPr>
            <p:spPr>
              <a:xfrm>
                <a:off x="3756816" y="5694161"/>
                <a:ext cx="535240" cy="751342"/>
              </a:xfrm>
              <a:custGeom>
                <a:avLst/>
                <a:gdLst>
                  <a:gd name="connsiteX0" fmla="*/ 265333 w 535240"/>
                  <a:gd name="connsiteY0" fmla="*/ 104768 h 751342"/>
                  <a:gd name="connsiteX1" fmla="*/ 183055 w 535240"/>
                  <a:gd name="connsiteY1" fmla="*/ 429009 h 751342"/>
                  <a:gd name="connsiteX2" fmla="*/ 195713 w 535240"/>
                  <a:gd name="connsiteY2" fmla="*/ 444102 h 751342"/>
                  <a:gd name="connsiteX3" fmla="*/ 331544 w 535240"/>
                  <a:gd name="connsiteY3" fmla="*/ 444102 h 751342"/>
                  <a:gd name="connsiteX4" fmla="*/ 347610 w 535240"/>
                  <a:gd name="connsiteY4" fmla="*/ 424141 h 751342"/>
                  <a:gd name="connsiteX5" fmla="*/ 265333 w 535240"/>
                  <a:gd name="connsiteY5" fmla="*/ 104768 h 751342"/>
                  <a:gd name="connsiteX6" fmla="*/ 227845 w 535240"/>
                  <a:gd name="connsiteY6" fmla="*/ 97 h 751342"/>
                  <a:gd name="connsiteX7" fmla="*/ 313043 w 535240"/>
                  <a:gd name="connsiteY7" fmla="*/ 97 h 751342"/>
                  <a:gd name="connsiteX8" fmla="*/ 336899 w 535240"/>
                  <a:gd name="connsiteY8" fmla="*/ 17137 h 751342"/>
                  <a:gd name="connsiteX9" fmla="*/ 533585 w 535240"/>
                  <a:gd name="connsiteY9" fmla="*/ 732803 h 751342"/>
                  <a:gd name="connsiteX10" fmla="*/ 520440 w 535240"/>
                  <a:gd name="connsiteY10" fmla="*/ 750816 h 751342"/>
                  <a:gd name="connsiteX11" fmla="*/ 488795 w 535240"/>
                  <a:gd name="connsiteY11" fmla="*/ 750816 h 751342"/>
                  <a:gd name="connsiteX12" fmla="*/ 414307 w 535240"/>
                  <a:gd name="connsiteY12" fmla="*/ 692882 h 751342"/>
                  <a:gd name="connsiteX13" fmla="*/ 375360 w 535240"/>
                  <a:gd name="connsiteY13" fmla="*/ 550235 h 751342"/>
                  <a:gd name="connsiteX14" fmla="*/ 348583 w 535240"/>
                  <a:gd name="connsiteY14" fmla="*/ 530274 h 751342"/>
                  <a:gd name="connsiteX15" fmla="*/ 183055 w 535240"/>
                  <a:gd name="connsiteY15" fmla="*/ 530274 h 751342"/>
                  <a:gd name="connsiteX16" fmla="*/ 157252 w 535240"/>
                  <a:gd name="connsiteY16" fmla="*/ 550722 h 751342"/>
                  <a:gd name="connsiteX17" fmla="*/ 109541 w 535240"/>
                  <a:gd name="connsiteY17" fmla="*/ 733777 h 751342"/>
                  <a:gd name="connsiteX18" fmla="*/ 86659 w 535240"/>
                  <a:gd name="connsiteY18" fmla="*/ 751303 h 751342"/>
                  <a:gd name="connsiteX19" fmla="*/ 0 w 535240"/>
                  <a:gd name="connsiteY19" fmla="*/ 751303 h 751342"/>
                  <a:gd name="connsiteX20" fmla="*/ 65238 w 535240"/>
                  <a:gd name="connsiteY20" fmla="*/ 512748 h 751342"/>
                  <a:gd name="connsiteX21" fmla="*/ 200094 w 535240"/>
                  <a:gd name="connsiteY21" fmla="*/ 21518 h 751342"/>
                  <a:gd name="connsiteX22" fmla="*/ 227845 w 535240"/>
                  <a:gd name="connsiteY22" fmla="*/ 97 h 751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35240" h="751342">
                    <a:moveTo>
                      <a:pt x="265333" y="104768"/>
                    </a:moveTo>
                    <a:cubicBezTo>
                      <a:pt x="243911" y="214796"/>
                      <a:pt x="212266" y="321416"/>
                      <a:pt x="183055" y="429009"/>
                    </a:cubicBezTo>
                    <a:cubicBezTo>
                      <a:pt x="179160" y="442641"/>
                      <a:pt x="184516" y="444102"/>
                      <a:pt x="195713" y="444102"/>
                    </a:cubicBezTo>
                    <a:cubicBezTo>
                      <a:pt x="240990" y="443615"/>
                      <a:pt x="286267" y="443615"/>
                      <a:pt x="331544" y="444102"/>
                    </a:cubicBezTo>
                    <a:cubicBezTo>
                      <a:pt x="347610" y="444102"/>
                      <a:pt x="352478" y="442154"/>
                      <a:pt x="347610" y="424141"/>
                    </a:cubicBezTo>
                    <a:cubicBezTo>
                      <a:pt x="318886" y="318007"/>
                      <a:pt x="288214" y="212849"/>
                      <a:pt x="265333" y="104768"/>
                    </a:cubicBezTo>
                    <a:close/>
                    <a:moveTo>
                      <a:pt x="227845" y="97"/>
                    </a:moveTo>
                    <a:cubicBezTo>
                      <a:pt x="256082" y="1557"/>
                      <a:pt x="284806" y="1071"/>
                      <a:pt x="313043" y="97"/>
                    </a:cubicBezTo>
                    <a:cubicBezTo>
                      <a:pt x="326188" y="-391"/>
                      <a:pt x="333004" y="3018"/>
                      <a:pt x="336899" y="17137"/>
                    </a:cubicBezTo>
                    <a:cubicBezTo>
                      <a:pt x="402136" y="255692"/>
                      <a:pt x="467374" y="494247"/>
                      <a:pt x="533585" y="732803"/>
                    </a:cubicBezTo>
                    <a:cubicBezTo>
                      <a:pt x="537480" y="747408"/>
                      <a:pt x="535045" y="751790"/>
                      <a:pt x="520440" y="750816"/>
                    </a:cubicBezTo>
                    <a:cubicBezTo>
                      <a:pt x="509730" y="749843"/>
                      <a:pt x="499506" y="750816"/>
                      <a:pt x="488795" y="750816"/>
                    </a:cubicBezTo>
                    <a:cubicBezTo>
                      <a:pt x="429886" y="750816"/>
                      <a:pt x="430373" y="750816"/>
                      <a:pt x="414307" y="692882"/>
                    </a:cubicBezTo>
                    <a:cubicBezTo>
                      <a:pt x="401162" y="645170"/>
                      <a:pt x="387530" y="597946"/>
                      <a:pt x="375360" y="550235"/>
                    </a:cubicBezTo>
                    <a:cubicBezTo>
                      <a:pt x="371465" y="535143"/>
                      <a:pt x="364649" y="530274"/>
                      <a:pt x="348583" y="530274"/>
                    </a:cubicBezTo>
                    <a:cubicBezTo>
                      <a:pt x="293569" y="531248"/>
                      <a:pt x="238068" y="531248"/>
                      <a:pt x="183055" y="530274"/>
                    </a:cubicBezTo>
                    <a:cubicBezTo>
                      <a:pt x="166502" y="529787"/>
                      <a:pt x="160660" y="536116"/>
                      <a:pt x="157252" y="550722"/>
                    </a:cubicBezTo>
                    <a:cubicBezTo>
                      <a:pt x="141672" y="612065"/>
                      <a:pt x="124633" y="672434"/>
                      <a:pt x="109541" y="733777"/>
                    </a:cubicBezTo>
                    <a:cubicBezTo>
                      <a:pt x="106133" y="747895"/>
                      <a:pt x="100291" y="751790"/>
                      <a:pt x="86659" y="751303"/>
                    </a:cubicBezTo>
                    <a:cubicBezTo>
                      <a:pt x="58422" y="750329"/>
                      <a:pt x="30185" y="751303"/>
                      <a:pt x="0" y="751303"/>
                    </a:cubicBezTo>
                    <a:cubicBezTo>
                      <a:pt x="21908" y="669999"/>
                      <a:pt x="43329" y="591617"/>
                      <a:pt x="65238" y="512748"/>
                    </a:cubicBezTo>
                    <a:cubicBezTo>
                      <a:pt x="110514" y="349167"/>
                      <a:pt x="155792" y="185586"/>
                      <a:pt x="200094" y="21518"/>
                    </a:cubicBezTo>
                    <a:cubicBezTo>
                      <a:pt x="204476" y="5452"/>
                      <a:pt x="210805" y="-877"/>
                      <a:pt x="227845" y="9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EC72B495-6749-4370-A277-78C806E6F8EE}"/>
                  </a:ext>
                </a:extLst>
              </p:cNvPr>
              <p:cNvSpPr/>
              <p:nvPr/>
            </p:nvSpPr>
            <p:spPr>
              <a:xfrm>
                <a:off x="3333258" y="5694258"/>
                <a:ext cx="367661" cy="751692"/>
              </a:xfrm>
              <a:custGeom>
                <a:avLst/>
                <a:gdLst>
                  <a:gd name="connsiteX0" fmla="*/ 754 w 569754"/>
                  <a:gd name="connsiteY0" fmla="*/ 582440 h 1164878"/>
                  <a:gd name="connsiteX1" fmla="*/ 0 w 569754"/>
                  <a:gd name="connsiteY1" fmla="*/ 35459 h 1164878"/>
                  <a:gd name="connsiteX2" fmla="*/ 35459 w 569754"/>
                  <a:gd name="connsiteY2" fmla="*/ 0 h 1164878"/>
                  <a:gd name="connsiteX3" fmla="*/ 510766 w 569754"/>
                  <a:gd name="connsiteY3" fmla="*/ 0 h 1164878"/>
                  <a:gd name="connsiteX4" fmla="*/ 546225 w 569754"/>
                  <a:gd name="connsiteY4" fmla="*/ 35459 h 1164878"/>
                  <a:gd name="connsiteX5" fmla="*/ 546225 w 569754"/>
                  <a:gd name="connsiteY5" fmla="*/ 110905 h 1164878"/>
                  <a:gd name="connsiteX6" fmla="*/ 507748 w 569754"/>
                  <a:gd name="connsiteY6" fmla="*/ 147119 h 1164878"/>
                  <a:gd name="connsiteX7" fmla="*/ 190877 w 569754"/>
                  <a:gd name="connsiteY7" fmla="*/ 146364 h 1164878"/>
                  <a:gd name="connsiteX8" fmla="*/ 158436 w 569754"/>
                  <a:gd name="connsiteY8" fmla="*/ 177297 h 1164878"/>
                  <a:gd name="connsiteX9" fmla="*/ 158436 w 569754"/>
                  <a:gd name="connsiteY9" fmla="*/ 456446 h 1164878"/>
                  <a:gd name="connsiteX10" fmla="*/ 188614 w 569754"/>
                  <a:gd name="connsiteY10" fmla="*/ 485115 h 1164878"/>
                  <a:gd name="connsiteX11" fmla="*/ 490396 w 569754"/>
                  <a:gd name="connsiteY11" fmla="*/ 484360 h 1164878"/>
                  <a:gd name="connsiteX12" fmla="*/ 524347 w 569754"/>
                  <a:gd name="connsiteY12" fmla="*/ 517556 h 1164878"/>
                  <a:gd name="connsiteX13" fmla="*/ 524347 w 569754"/>
                  <a:gd name="connsiteY13" fmla="*/ 596774 h 1164878"/>
                  <a:gd name="connsiteX14" fmla="*/ 491150 w 569754"/>
                  <a:gd name="connsiteY14" fmla="*/ 630725 h 1164878"/>
                  <a:gd name="connsiteX15" fmla="*/ 193140 w 569754"/>
                  <a:gd name="connsiteY15" fmla="*/ 629216 h 1164878"/>
                  <a:gd name="connsiteX16" fmla="*/ 158436 w 569754"/>
                  <a:gd name="connsiteY16" fmla="*/ 665430 h 1164878"/>
                  <a:gd name="connsiteX17" fmla="*/ 158436 w 569754"/>
                  <a:gd name="connsiteY17" fmla="*/ 982301 h 1164878"/>
                  <a:gd name="connsiteX18" fmla="*/ 191631 w 569754"/>
                  <a:gd name="connsiteY18" fmla="*/ 1016252 h 1164878"/>
                  <a:gd name="connsiteX19" fmla="*/ 534909 w 569754"/>
                  <a:gd name="connsiteY19" fmla="*/ 1014743 h 1164878"/>
                  <a:gd name="connsiteX20" fmla="*/ 569614 w 569754"/>
                  <a:gd name="connsiteY20" fmla="*/ 1047938 h 1164878"/>
                  <a:gd name="connsiteX21" fmla="*/ 569614 w 569754"/>
                  <a:gd name="connsiteY21" fmla="*/ 1138473 h 1164878"/>
                  <a:gd name="connsiteX22" fmla="*/ 544716 w 569754"/>
                  <a:gd name="connsiteY22" fmla="*/ 1164879 h 1164878"/>
                  <a:gd name="connsiteX23" fmla="*/ 24142 w 569754"/>
                  <a:gd name="connsiteY23" fmla="*/ 1164879 h 1164878"/>
                  <a:gd name="connsiteX24" fmla="*/ 754 w 569754"/>
                  <a:gd name="connsiteY24" fmla="*/ 1129420 h 1164878"/>
                  <a:gd name="connsiteX25" fmla="*/ 754 w 569754"/>
                  <a:gd name="connsiteY25" fmla="*/ 582440 h 1164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69754" h="1164878">
                    <a:moveTo>
                      <a:pt x="754" y="582440"/>
                    </a:moveTo>
                    <a:cubicBezTo>
                      <a:pt x="754" y="399861"/>
                      <a:pt x="1509" y="218037"/>
                      <a:pt x="0" y="35459"/>
                    </a:cubicBezTo>
                    <a:cubicBezTo>
                      <a:pt x="0" y="7545"/>
                      <a:pt x="7545" y="0"/>
                      <a:pt x="35459" y="0"/>
                    </a:cubicBezTo>
                    <a:cubicBezTo>
                      <a:pt x="193895" y="1509"/>
                      <a:pt x="352330" y="1509"/>
                      <a:pt x="510766" y="0"/>
                    </a:cubicBezTo>
                    <a:cubicBezTo>
                      <a:pt x="538681" y="0"/>
                      <a:pt x="549244" y="6790"/>
                      <a:pt x="546225" y="35459"/>
                    </a:cubicBezTo>
                    <a:cubicBezTo>
                      <a:pt x="543962" y="60356"/>
                      <a:pt x="543208" y="86008"/>
                      <a:pt x="546225" y="110905"/>
                    </a:cubicBezTo>
                    <a:cubicBezTo>
                      <a:pt x="549998" y="142592"/>
                      <a:pt x="535663" y="147873"/>
                      <a:pt x="507748" y="147119"/>
                    </a:cubicBezTo>
                    <a:cubicBezTo>
                      <a:pt x="402125" y="145610"/>
                      <a:pt x="296501" y="147119"/>
                      <a:pt x="190877" y="146364"/>
                    </a:cubicBezTo>
                    <a:cubicBezTo>
                      <a:pt x="167489" y="146364"/>
                      <a:pt x="157681" y="150891"/>
                      <a:pt x="158436" y="177297"/>
                    </a:cubicBezTo>
                    <a:cubicBezTo>
                      <a:pt x="159944" y="270095"/>
                      <a:pt x="159944" y="363648"/>
                      <a:pt x="158436" y="456446"/>
                    </a:cubicBezTo>
                    <a:cubicBezTo>
                      <a:pt x="158436" y="480588"/>
                      <a:pt x="165980" y="485869"/>
                      <a:pt x="188614" y="485115"/>
                    </a:cubicBezTo>
                    <a:cubicBezTo>
                      <a:pt x="288956" y="484360"/>
                      <a:pt x="390053" y="485115"/>
                      <a:pt x="490396" y="484360"/>
                    </a:cubicBezTo>
                    <a:cubicBezTo>
                      <a:pt x="516047" y="484360"/>
                      <a:pt x="527364" y="489641"/>
                      <a:pt x="524347" y="517556"/>
                    </a:cubicBezTo>
                    <a:cubicBezTo>
                      <a:pt x="522083" y="543962"/>
                      <a:pt x="522083" y="570368"/>
                      <a:pt x="524347" y="596774"/>
                    </a:cubicBezTo>
                    <a:cubicBezTo>
                      <a:pt x="526610" y="623180"/>
                      <a:pt x="517556" y="631479"/>
                      <a:pt x="491150" y="630725"/>
                    </a:cubicBezTo>
                    <a:cubicBezTo>
                      <a:pt x="391562" y="629216"/>
                      <a:pt x="292729" y="631479"/>
                      <a:pt x="193140" y="629216"/>
                    </a:cubicBezTo>
                    <a:cubicBezTo>
                      <a:pt x="163716" y="628461"/>
                      <a:pt x="157681" y="637515"/>
                      <a:pt x="158436" y="665430"/>
                    </a:cubicBezTo>
                    <a:cubicBezTo>
                      <a:pt x="159944" y="771054"/>
                      <a:pt x="159944" y="876677"/>
                      <a:pt x="158436" y="982301"/>
                    </a:cubicBezTo>
                    <a:cubicBezTo>
                      <a:pt x="158436" y="1008707"/>
                      <a:pt x="165225" y="1016252"/>
                      <a:pt x="191631" y="1016252"/>
                    </a:cubicBezTo>
                    <a:cubicBezTo>
                      <a:pt x="306309" y="1014743"/>
                      <a:pt x="420231" y="1016252"/>
                      <a:pt x="534909" y="1014743"/>
                    </a:cubicBezTo>
                    <a:cubicBezTo>
                      <a:pt x="560560" y="1014743"/>
                      <a:pt x="571122" y="1020778"/>
                      <a:pt x="569614" y="1047938"/>
                    </a:cubicBezTo>
                    <a:cubicBezTo>
                      <a:pt x="567350" y="1078117"/>
                      <a:pt x="568105" y="1108295"/>
                      <a:pt x="569614" y="1138473"/>
                    </a:cubicBezTo>
                    <a:cubicBezTo>
                      <a:pt x="570368" y="1157334"/>
                      <a:pt x="565087" y="1164879"/>
                      <a:pt x="544716" y="1164879"/>
                    </a:cubicBezTo>
                    <a:cubicBezTo>
                      <a:pt x="371192" y="1164125"/>
                      <a:pt x="197667" y="1164125"/>
                      <a:pt x="24142" y="1164879"/>
                    </a:cubicBezTo>
                    <a:cubicBezTo>
                      <a:pt x="-6036" y="1164879"/>
                      <a:pt x="754" y="1146018"/>
                      <a:pt x="754" y="1129420"/>
                    </a:cubicBezTo>
                    <a:cubicBezTo>
                      <a:pt x="0" y="946842"/>
                      <a:pt x="754" y="765018"/>
                      <a:pt x="754" y="58244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13DA6DF4-FCDB-4B6E-90CB-8AA305A760E8}"/>
                  </a:ext>
                </a:extLst>
              </p:cNvPr>
              <p:cNvSpPr/>
              <p:nvPr/>
            </p:nvSpPr>
            <p:spPr>
              <a:xfrm>
                <a:off x="5537705" y="5693978"/>
                <a:ext cx="103251" cy="751790"/>
              </a:xfrm>
              <a:custGeom>
                <a:avLst/>
                <a:gdLst>
                  <a:gd name="connsiteX0" fmla="*/ 755 w 160005"/>
                  <a:gd name="connsiteY0" fmla="*/ 579855 h 1165029"/>
                  <a:gd name="connsiteX1" fmla="*/ 0 w 160005"/>
                  <a:gd name="connsiteY1" fmla="*/ 36647 h 1165029"/>
                  <a:gd name="connsiteX2" fmla="*/ 34706 w 160005"/>
                  <a:gd name="connsiteY2" fmla="*/ 433 h 1165029"/>
                  <a:gd name="connsiteX3" fmla="*/ 125240 w 160005"/>
                  <a:gd name="connsiteY3" fmla="*/ 433 h 1165029"/>
                  <a:gd name="connsiteX4" fmla="*/ 159945 w 160005"/>
                  <a:gd name="connsiteY4" fmla="*/ 36647 h 1165029"/>
                  <a:gd name="connsiteX5" fmla="*/ 159191 w 160005"/>
                  <a:gd name="connsiteY5" fmla="*/ 387469 h 1165029"/>
                  <a:gd name="connsiteX6" fmla="*/ 159945 w 160005"/>
                  <a:gd name="connsiteY6" fmla="*/ 1126835 h 1165029"/>
                  <a:gd name="connsiteX7" fmla="*/ 122977 w 160005"/>
                  <a:gd name="connsiteY7" fmla="*/ 1164558 h 1165029"/>
                  <a:gd name="connsiteX8" fmla="*/ 36214 w 160005"/>
                  <a:gd name="connsiteY8" fmla="*/ 1164558 h 1165029"/>
                  <a:gd name="connsiteX9" fmla="*/ 0 w 160005"/>
                  <a:gd name="connsiteY9" fmla="*/ 1126081 h 1165029"/>
                  <a:gd name="connsiteX10" fmla="*/ 755 w 160005"/>
                  <a:gd name="connsiteY10" fmla="*/ 579855 h 1165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0005" h="1165029">
                    <a:moveTo>
                      <a:pt x="755" y="579855"/>
                    </a:moveTo>
                    <a:cubicBezTo>
                      <a:pt x="755" y="398786"/>
                      <a:pt x="1509" y="217716"/>
                      <a:pt x="0" y="36647"/>
                    </a:cubicBezTo>
                    <a:cubicBezTo>
                      <a:pt x="0" y="9486"/>
                      <a:pt x="6036" y="-1830"/>
                      <a:pt x="34706" y="433"/>
                    </a:cubicBezTo>
                    <a:cubicBezTo>
                      <a:pt x="64884" y="2696"/>
                      <a:pt x="95062" y="3451"/>
                      <a:pt x="125240" y="433"/>
                    </a:cubicBezTo>
                    <a:cubicBezTo>
                      <a:pt x="154663" y="-2585"/>
                      <a:pt x="160699" y="10241"/>
                      <a:pt x="159945" y="36647"/>
                    </a:cubicBezTo>
                    <a:cubicBezTo>
                      <a:pt x="158436" y="153588"/>
                      <a:pt x="159191" y="270528"/>
                      <a:pt x="159191" y="387469"/>
                    </a:cubicBezTo>
                    <a:cubicBezTo>
                      <a:pt x="159191" y="634176"/>
                      <a:pt x="158436" y="880128"/>
                      <a:pt x="159945" y="1126835"/>
                    </a:cubicBezTo>
                    <a:cubicBezTo>
                      <a:pt x="159945" y="1156259"/>
                      <a:pt x="153155" y="1167576"/>
                      <a:pt x="122977" y="1164558"/>
                    </a:cubicBezTo>
                    <a:cubicBezTo>
                      <a:pt x="94307" y="1161540"/>
                      <a:pt x="64884" y="1161540"/>
                      <a:pt x="36214" y="1164558"/>
                    </a:cubicBezTo>
                    <a:cubicBezTo>
                      <a:pt x="4527" y="1167576"/>
                      <a:pt x="0" y="1153995"/>
                      <a:pt x="0" y="1126081"/>
                    </a:cubicBezTo>
                    <a:cubicBezTo>
                      <a:pt x="755" y="944257"/>
                      <a:pt x="755" y="761678"/>
                      <a:pt x="755" y="579855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1848064-D370-4BFF-942F-5F91F1736F20}"/>
                  </a:ext>
                </a:extLst>
              </p:cNvPr>
              <p:cNvSpPr/>
              <p:nvPr/>
            </p:nvSpPr>
            <p:spPr>
              <a:xfrm>
                <a:off x="2032763" y="5451515"/>
                <a:ext cx="211779" cy="211779"/>
              </a:xfrm>
              <a:custGeom>
                <a:avLst/>
                <a:gdLst>
                  <a:gd name="connsiteX0" fmla="*/ 306309 w 328188"/>
                  <a:gd name="connsiteY0" fmla="*/ 0 h 328188"/>
                  <a:gd name="connsiteX1" fmla="*/ 21879 w 328188"/>
                  <a:gd name="connsiteY1" fmla="*/ 0 h 328188"/>
                  <a:gd name="connsiteX2" fmla="*/ 0 w 328188"/>
                  <a:gd name="connsiteY2" fmla="*/ 21879 h 328188"/>
                  <a:gd name="connsiteX3" fmla="*/ 0 w 328188"/>
                  <a:gd name="connsiteY3" fmla="*/ 306309 h 328188"/>
                  <a:gd name="connsiteX4" fmla="*/ 21879 w 328188"/>
                  <a:gd name="connsiteY4" fmla="*/ 328188 h 328188"/>
                  <a:gd name="connsiteX5" fmla="*/ 306309 w 328188"/>
                  <a:gd name="connsiteY5" fmla="*/ 328188 h 328188"/>
                  <a:gd name="connsiteX6" fmla="*/ 328188 w 328188"/>
                  <a:gd name="connsiteY6" fmla="*/ 306309 h 328188"/>
                  <a:gd name="connsiteX7" fmla="*/ 328188 w 328188"/>
                  <a:gd name="connsiteY7" fmla="*/ 21879 h 328188"/>
                  <a:gd name="connsiteX8" fmla="*/ 306309 w 328188"/>
                  <a:gd name="connsiteY8" fmla="*/ 0 h 328188"/>
                  <a:gd name="connsiteX9" fmla="*/ 132030 w 328188"/>
                  <a:gd name="connsiteY9" fmla="*/ 114677 h 328188"/>
                  <a:gd name="connsiteX10" fmla="*/ 116941 w 328188"/>
                  <a:gd name="connsiteY10" fmla="*/ 129766 h 328188"/>
                  <a:gd name="connsiteX11" fmla="*/ 56584 w 328188"/>
                  <a:gd name="connsiteY11" fmla="*/ 129766 h 328188"/>
                  <a:gd name="connsiteX12" fmla="*/ 41495 w 328188"/>
                  <a:gd name="connsiteY12" fmla="*/ 114677 h 328188"/>
                  <a:gd name="connsiteX13" fmla="*/ 41495 w 328188"/>
                  <a:gd name="connsiteY13" fmla="*/ 61865 h 328188"/>
                  <a:gd name="connsiteX14" fmla="*/ 56584 w 328188"/>
                  <a:gd name="connsiteY14" fmla="*/ 46776 h 328188"/>
                  <a:gd name="connsiteX15" fmla="*/ 116941 w 328188"/>
                  <a:gd name="connsiteY15" fmla="*/ 46776 h 328188"/>
                  <a:gd name="connsiteX16" fmla="*/ 132030 w 328188"/>
                  <a:gd name="connsiteY16" fmla="*/ 61865 h 328188"/>
                  <a:gd name="connsiteX17" fmla="*/ 132030 w 328188"/>
                  <a:gd name="connsiteY17" fmla="*/ 114677 h 328188"/>
                  <a:gd name="connsiteX18" fmla="*/ 298764 w 328188"/>
                  <a:gd name="connsiteY18" fmla="*/ 114677 h 328188"/>
                  <a:gd name="connsiteX19" fmla="*/ 283675 w 328188"/>
                  <a:gd name="connsiteY19" fmla="*/ 129766 h 328188"/>
                  <a:gd name="connsiteX20" fmla="*/ 223319 w 328188"/>
                  <a:gd name="connsiteY20" fmla="*/ 129766 h 328188"/>
                  <a:gd name="connsiteX21" fmla="*/ 208230 w 328188"/>
                  <a:gd name="connsiteY21" fmla="*/ 114677 h 328188"/>
                  <a:gd name="connsiteX22" fmla="*/ 208230 w 328188"/>
                  <a:gd name="connsiteY22" fmla="*/ 61865 h 328188"/>
                  <a:gd name="connsiteX23" fmla="*/ 223319 w 328188"/>
                  <a:gd name="connsiteY23" fmla="*/ 46776 h 328188"/>
                  <a:gd name="connsiteX24" fmla="*/ 283675 w 328188"/>
                  <a:gd name="connsiteY24" fmla="*/ 46776 h 328188"/>
                  <a:gd name="connsiteX25" fmla="*/ 298764 w 328188"/>
                  <a:gd name="connsiteY25" fmla="*/ 61865 h 328188"/>
                  <a:gd name="connsiteX26" fmla="*/ 298764 w 328188"/>
                  <a:gd name="connsiteY26" fmla="*/ 114677 h 328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28188" h="328188">
                    <a:moveTo>
                      <a:pt x="306309" y="0"/>
                    </a:moveTo>
                    <a:lnTo>
                      <a:pt x="21879" y="0"/>
                    </a:lnTo>
                    <a:cubicBezTo>
                      <a:pt x="9808" y="0"/>
                      <a:pt x="0" y="9808"/>
                      <a:pt x="0" y="21879"/>
                    </a:cubicBezTo>
                    <a:lnTo>
                      <a:pt x="0" y="306309"/>
                    </a:lnTo>
                    <a:cubicBezTo>
                      <a:pt x="0" y="318380"/>
                      <a:pt x="9808" y="328188"/>
                      <a:pt x="21879" y="328188"/>
                    </a:cubicBezTo>
                    <a:lnTo>
                      <a:pt x="306309" y="328188"/>
                    </a:lnTo>
                    <a:cubicBezTo>
                      <a:pt x="318380" y="328188"/>
                      <a:pt x="328188" y="318380"/>
                      <a:pt x="328188" y="306309"/>
                    </a:cubicBezTo>
                    <a:lnTo>
                      <a:pt x="328188" y="21879"/>
                    </a:lnTo>
                    <a:cubicBezTo>
                      <a:pt x="328188" y="9808"/>
                      <a:pt x="318380" y="0"/>
                      <a:pt x="306309" y="0"/>
                    </a:cubicBezTo>
                    <a:close/>
                    <a:moveTo>
                      <a:pt x="132030" y="114677"/>
                    </a:moveTo>
                    <a:cubicBezTo>
                      <a:pt x="132030" y="122976"/>
                      <a:pt x="125240" y="129766"/>
                      <a:pt x="116941" y="129766"/>
                    </a:cubicBezTo>
                    <a:lnTo>
                      <a:pt x="56584" y="129766"/>
                    </a:lnTo>
                    <a:cubicBezTo>
                      <a:pt x="48285" y="129766"/>
                      <a:pt x="41495" y="122976"/>
                      <a:pt x="41495" y="114677"/>
                    </a:cubicBezTo>
                    <a:lnTo>
                      <a:pt x="41495" y="61865"/>
                    </a:lnTo>
                    <a:cubicBezTo>
                      <a:pt x="41495" y="53566"/>
                      <a:pt x="48285" y="46776"/>
                      <a:pt x="56584" y="46776"/>
                    </a:cubicBezTo>
                    <a:lnTo>
                      <a:pt x="116941" y="46776"/>
                    </a:lnTo>
                    <a:cubicBezTo>
                      <a:pt x="125240" y="46776"/>
                      <a:pt x="132030" y="53566"/>
                      <a:pt x="132030" y="61865"/>
                    </a:cubicBezTo>
                    <a:lnTo>
                      <a:pt x="132030" y="114677"/>
                    </a:lnTo>
                    <a:close/>
                    <a:moveTo>
                      <a:pt x="298764" y="114677"/>
                    </a:moveTo>
                    <a:cubicBezTo>
                      <a:pt x="298764" y="122976"/>
                      <a:pt x="291974" y="129766"/>
                      <a:pt x="283675" y="129766"/>
                    </a:cubicBezTo>
                    <a:lnTo>
                      <a:pt x="223319" y="129766"/>
                    </a:lnTo>
                    <a:cubicBezTo>
                      <a:pt x="215020" y="129766"/>
                      <a:pt x="208230" y="122976"/>
                      <a:pt x="208230" y="114677"/>
                    </a:cubicBezTo>
                    <a:lnTo>
                      <a:pt x="208230" y="61865"/>
                    </a:lnTo>
                    <a:cubicBezTo>
                      <a:pt x="208230" y="53566"/>
                      <a:pt x="215020" y="46776"/>
                      <a:pt x="223319" y="46776"/>
                    </a:cubicBezTo>
                    <a:lnTo>
                      <a:pt x="283675" y="46776"/>
                    </a:lnTo>
                    <a:cubicBezTo>
                      <a:pt x="291974" y="46776"/>
                      <a:pt x="298764" y="53566"/>
                      <a:pt x="298764" y="61865"/>
                    </a:cubicBezTo>
                    <a:lnTo>
                      <a:pt x="298764" y="114677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8DC9469A-EAEF-43C7-BE90-DE361FB9DA1F}"/>
                  </a:ext>
                </a:extLst>
              </p:cNvPr>
              <p:cNvSpPr/>
              <p:nvPr/>
            </p:nvSpPr>
            <p:spPr>
              <a:xfrm>
                <a:off x="7965616" y="5924050"/>
                <a:ext cx="312069" cy="312086"/>
              </a:xfrm>
              <a:custGeom>
                <a:avLst/>
                <a:gdLst>
                  <a:gd name="connsiteX0" fmla="*/ 483606 w 483605"/>
                  <a:gd name="connsiteY0" fmla="*/ 451164 h 483632"/>
                  <a:gd name="connsiteX1" fmla="*/ 483606 w 483605"/>
                  <a:gd name="connsiteY1" fmla="*/ 32441 h 483632"/>
                  <a:gd name="connsiteX2" fmla="*/ 451164 w 483605"/>
                  <a:gd name="connsiteY2" fmla="*/ 0 h 483632"/>
                  <a:gd name="connsiteX3" fmla="*/ 32441 w 483605"/>
                  <a:gd name="connsiteY3" fmla="*/ 0 h 483632"/>
                  <a:gd name="connsiteX4" fmla="*/ 0 w 483605"/>
                  <a:gd name="connsiteY4" fmla="*/ 32441 h 483632"/>
                  <a:gd name="connsiteX5" fmla="*/ 0 w 483605"/>
                  <a:gd name="connsiteY5" fmla="*/ 451164 h 483632"/>
                  <a:gd name="connsiteX6" fmla="*/ 32441 w 483605"/>
                  <a:gd name="connsiteY6" fmla="*/ 483606 h 483632"/>
                  <a:gd name="connsiteX7" fmla="*/ 451164 w 483605"/>
                  <a:gd name="connsiteY7" fmla="*/ 483606 h 483632"/>
                  <a:gd name="connsiteX8" fmla="*/ 483606 w 483605"/>
                  <a:gd name="connsiteY8" fmla="*/ 451164 h 483632"/>
                  <a:gd name="connsiteX9" fmla="*/ 314608 w 483605"/>
                  <a:gd name="connsiteY9" fmla="*/ 194649 h 483632"/>
                  <a:gd name="connsiteX10" fmla="*/ 292728 w 483605"/>
                  <a:gd name="connsiteY10" fmla="*/ 172770 h 483632"/>
                  <a:gd name="connsiteX11" fmla="*/ 292728 w 483605"/>
                  <a:gd name="connsiteY11" fmla="*/ 83744 h 483632"/>
                  <a:gd name="connsiteX12" fmla="*/ 314608 w 483605"/>
                  <a:gd name="connsiteY12" fmla="*/ 61865 h 483632"/>
                  <a:gd name="connsiteX13" fmla="*/ 392317 w 483605"/>
                  <a:gd name="connsiteY13" fmla="*/ 61865 h 483632"/>
                  <a:gd name="connsiteX14" fmla="*/ 414196 w 483605"/>
                  <a:gd name="connsiteY14" fmla="*/ 83744 h 483632"/>
                  <a:gd name="connsiteX15" fmla="*/ 414196 w 483605"/>
                  <a:gd name="connsiteY15" fmla="*/ 172770 h 483632"/>
                  <a:gd name="connsiteX16" fmla="*/ 392317 w 483605"/>
                  <a:gd name="connsiteY16" fmla="*/ 194649 h 483632"/>
                  <a:gd name="connsiteX17" fmla="*/ 314608 w 483605"/>
                  <a:gd name="connsiteY17" fmla="*/ 194649 h 483632"/>
                  <a:gd name="connsiteX18" fmla="*/ 314608 w 483605"/>
                  <a:gd name="connsiteY18" fmla="*/ 440602 h 483632"/>
                  <a:gd name="connsiteX19" fmla="*/ 292728 w 483605"/>
                  <a:gd name="connsiteY19" fmla="*/ 418723 h 483632"/>
                  <a:gd name="connsiteX20" fmla="*/ 292728 w 483605"/>
                  <a:gd name="connsiteY20" fmla="*/ 329697 h 483632"/>
                  <a:gd name="connsiteX21" fmla="*/ 314608 w 483605"/>
                  <a:gd name="connsiteY21" fmla="*/ 307818 h 483632"/>
                  <a:gd name="connsiteX22" fmla="*/ 392317 w 483605"/>
                  <a:gd name="connsiteY22" fmla="*/ 307818 h 483632"/>
                  <a:gd name="connsiteX23" fmla="*/ 414196 w 483605"/>
                  <a:gd name="connsiteY23" fmla="*/ 329697 h 483632"/>
                  <a:gd name="connsiteX24" fmla="*/ 414196 w 483605"/>
                  <a:gd name="connsiteY24" fmla="*/ 418723 h 483632"/>
                  <a:gd name="connsiteX25" fmla="*/ 392317 w 483605"/>
                  <a:gd name="connsiteY25" fmla="*/ 440602 h 483632"/>
                  <a:gd name="connsiteX26" fmla="*/ 314608 w 483605"/>
                  <a:gd name="connsiteY26" fmla="*/ 440602 h 483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83605" h="483632">
                    <a:moveTo>
                      <a:pt x="483606" y="451164"/>
                    </a:moveTo>
                    <a:lnTo>
                      <a:pt x="483606" y="32441"/>
                    </a:lnTo>
                    <a:cubicBezTo>
                      <a:pt x="483606" y="14334"/>
                      <a:pt x="469271" y="0"/>
                      <a:pt x="451164" y="0"/>
                    </a:cubicBezTo>
                    <a:lnTo>
                      <a:pt x="32441" y="0"/>
                    </a:lnTo>
                    <a:cubicBezTo>
                      <a:pt x="14335" y="0"/>
                      <a:pt x="0" y="14334"/>
                      <a:pt x="0" y="32441"/>
                    </a:cubicBezTo>
                    <a:lnTo>
                      <a:pt x="0" y="451164"/>
                    </a:lnTo>
                    <a:cubicBezTo>
                      <a:pt x="0" y="469271"/>
                      <a:pt x="14335" y="483606"/>
                      <a:pt x="32441" y="483606"/>
                    </a:cubicBezTo>
                    <a:lnTo>
                      <a:pt x="451164" y="483606"/>
                    </a:lnTo>
                    <a:cubicBezTo>
                      <a:pt x="468517" y="484360"/>
                      <a:pt x="483606" y="469271"/>
                      <a:pt x="483606" y="451164"/>
                    </a:cubicBezTo>
                    <a:close/>
                    <a:moveTo>
                      <a:pt x="314608" y="194649"/>
                    </a:moveTo>
                    <a:cubicBezTo>
                      <a:pt x="302536" y="194649"/>
                      <a:pt x="292728" y="184842"/>
                      <a:pt x="292728" y="172770"/>
                    </a:cubicBezTo>
                    <a:lnTo>
                      <a:pt x="292728" y="83744"/>
                    </a:lnTo>
                    <a:cubicBezTo>
                      <a:pt x="292728" y="71673"/>
                      <a:pt x="302536" y="61865"/>
                      <a:pt x="314608" y="61865"/>
                    </a:cubicBezTo>
                    <a:lnTo>
                      <a:pt x="392317" y="61865"/>
                    </a:lnTo>
                    <a:cubicBezTo>
                      <a:pt x="404388" y="61865"/>
                      <a:pt x="414196" y="71673"/>
                      <a:pt x="414196" y="83744"/>
                    </a:cubicBezTo>
                    <a:lnTo>
                      <a:pt x="414196" y="172770"/>
                    </a:lnTo>
                    <a:cubicBezTo>
                      <a:pt x="414196" y="184842"/>
                      <a:pt x="404388" y="194649"/>
                      <a:pt x="392317" y="194649"/>
                    </a:cubicBezTo>
                    <a:lnTo>
                      <a:pt x="314608" y="194649"/>
                    </a:lnTo>
                    <a:close/>
                    <a:moveTo>
                      <a:pt x="314608" y="440602"/>
                    </a:moveTo>
                    <a:cubicBezTo>
                      <a:pt x="302536" y="440602"/>
                      <a:pt x="292728" y="430794"/>
                      <a:pt x="292728" y="418723"/>
                    </a:cubicBezTo>
                    <a:lnTo>
                      <a:pt x="292728" y="329697"/>
                    </a:lnTo>
                    <a:cubicBezTo>
                      <a:pt x="292728" y="317626"/>
                      <a:pt x="302536" y="307818"/>
                      <a:pt x="314608" y="307818"/>
                    </a:cubicBezTo>
                    <a:lnTo>
                      <a:pt x="392317" y="307818"/>
                    </a:lnTo>
                    <a:cubicBezTo>
                      <a:pt x="404388" y="307818"/>
                      <a:pt x="414196" y="317626"/>
                      <a:pt x="414196" y="329697"/>
                    </a:cubicBezTo>
                    <a:lnTo>
                      <a:pt x="414196" y="418723"/>
                    </a:lnTo>
                    <a:cubicBezTo>
                      <a:pt x="414196" y="430794"/>
                      <a:pt x="404388" y="440602"/>
                      <a:pt x="392317" y="440602"/>
                    </a:cubicBezTo>
                    <a:lnTo>
                      <a:pt x="314608" y="440602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0EE56A7D-7924-455B-8B1A-7E7838A36598}"/>
                  </a:ext>
                </a:extLst>
              </p:cNvPr>
              <p:cNvSpPr/>
              <p:nvPr/>
            </p:nvSpPr>
            <p:spPr>
              <a:xfrm>
                <a:off x="6368011" y="5686397"/>
                <a:ext cx="1080572" cy="766589"/>
              </a:xfrm>
              <a:custGeom>
                <a:avLst/>
                <a:gdLst>
                  <a:gd name="connsiteX0" fmla="*/ 1673780 w 1674534"/>
                  <a:gd name="connsiteY0" fmla="*/ 507103 h 1187963"/>
                  <a:gd name="connsiteX1" fmla="*/ 491549 w 1674534"/>
                  <a:gd name="connsiteY1" fmla="*/ 498050 h 1187963"/>
                  <a:gd name="connsiteX2" fmla="*/ 468915 w 1674534"/>
                  <a:gd name="connsiteY2" fmla="*/ 517666 h 1187963"/>
                  <a:gd name="connsiteX3" fmla="*/ 473442 w 1674534"/>
                  <a:gd name="connsiteY3" fmla="*/ 667802 h 1187963"/>
                  <a:gd name="connsiteX4" fmla="*/ 502112 w 1674534"/>
                  <a:gd name="connsiteY4" fmla="*/ 691191 h 1187963"/>
                  <a:gd name="connsiteX5" fmla="*/ 622824 w 1674534"/>
                  <a:gd name="connsiteY5" fmla="*/ 690436 h 1187963"/>
                  <a:gd name="connsiteX6" fmla="*/ 656020 w 1674534"/>
                  <a:gd name="connsiteY6" fmla="*/ 720614 h 1187963"/>
                  <a:gd name="connsiteX7" fmla="*/ 656020 w 1674534"/>
                  <a:gd name="connsiteY7" fmla="*/ 992218 h 1187963"/>
                  <a:gd name="connsiteX8" fmla="*/ 625087 w 1674534"/>
                  <a:gd name="connsiteY8" fmla="*/ 1030696 h 1187963"/>
                  <a:gd name="connsiteX9" fmla="*/ 203346 w 1674534"/>
                  <a:gd name="connsiteY9" fmla="*/ 811904 h 1187963"/>
                  <a:gd name="connsiteX10" fmla="*/ 197311 w 1674534"/>
                  <a:gd name="connsiteY10" fmla="*/ 400725 h 1187963"/>
                  <a:gd name="connsiteX11" fmla="*/ 480986 w 1674534"/>
                  <a:gd name="connsiteY11" fmla="*/ 154018 h 1187963"/>
                  <a:gd name="connsiteX12" fmla="*/ 745046 w 1674534"/>
                  <a:gd name="connsiteY12" fmla="*/ 192495 h 1187963"/>
                  <a:gd name="connsiteX13" fmla="*/ 775978 w 1674534"/>
                  <a:gd name="connsiteY13" fmla="*/ 75555 h 1187963"/>
                  <a:gd name="connsiteX14" fmla="*/ 752590 w 1674534"/>
                  <a:gd name="connsiteY14" fmla="*/ 34815 h 1187963"/>
                  <a:gd name="connsiteX15" fmla="*/ 594909 w 1674534"/>
                  <a:gd name="connsiteY15" fmla="*/ 2373 h 1187963"/>
                  <a:gd name="connsiteX16" fmla="*/ 46420 w 1674534"/>
                  <a:gd name="connsiteY16" fmla="*/ 339614 h 1187963"/>
                  <a:gd name="connsiteX17" fmla="*/ 53965 w 1674534"/>
                  <a:gd name="connsiteY17" fmla="*/ 892630 h 1187963"/>
                  <a:gd name="connsiteX18" fmla="*/ 344430 w 1674534"/>
                  <a:gd name="connsiteY18" fmla="*/ 1164989 h 1187963"/>
                  <a:gd name="connsiteX19" fmla="*/ 788049 w 1674534"/>
                  <a:gd name="connsiteY19" fmla="*/ 1137828 h 1187963"/>
                  <a:gd name="connsiteX20" fmla="*/ 810683 w 1674534"/>
                  <a:gd name="connsiteY20" fmla="*/ 1097088 h 1187963"/>
                  <a:gd name="connsiteX21" fmla="*/ 809929 w 1674534"/>
                  <a:gd name="connsiteY21" fmla="*/ 685909 h 1187963"/>
                  <a:gd name="connsiteX22" fmla="*/ 841617 w 1674534"/>
                  <a:gd name="connsiteY22" fmla="*/ 654977 h 1187963"/>
                  <a:gd name="connsiteX23" fmla="*/ 1674535 w 1674534"/>
                  <a:gd name="connsiteY23" fmla="*/ 661767 h 1187963"/>
                  <a:gd name="connsiteX24" fmla="*/ 1674535 w 1674534"/>
                  <a:gd name="connsiteY24" fmla="*/ 507103 h 118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74534" h="1187963">
                    <a:moveTo>
                      <a:pt x="1673780" y="507103"/>
                    </a:moveTo>
                    <a:cubicBezTo>
                      <a:pt x="1630777" y="504840"/>
                      <a:pt x="524745" y="500314"/>
                      <a:pt x="491549" y="498050"/>
                    </a:cubicBezTo>
                    <a:cubicBezTo>
                      <a:pt x="474950" y="496541"/>
                      <a:pt x="468161" y="501068"/>
                      <a:pt x="468915" y="517666"/>
                    </a:cubicBezTo>
                    <a:cubicBezTo>
                      <a:pt x="471178" y="567460"/>
                      <a:pt x="465897" y="618008"/>
                      <a:pt x="473442" y="667802"/>
                    </a:cubicBezTo>
                    <a:cubicBezTo>
                      <a:pt x="476460" y="688927"/>
                      <a:pt x="484759" y="691945"/>
                      <a:pt x="502112" y="691191"/>
                    </a:cubicBezTo>
                    <a:cubicBezTo>
                      <a:pt x="542097" y="690436"/>
                      <a:pt x="582838" y="691945"/>
                      <a:pt x="622824" y="690436"/>
                    </a:cubicBezTo>
                    <a:cubicBezTo>
                      <a:pt x="645458" y="689682"/>
                      <a:pt x="656020" y="694208"/>
                      <a:pt x="656020" y="720614"/>
                    </a:cubicBezTo>
                    <a:cubicBezTo>
                      <a:pt x="654511" y="811149"/>
                      <a:pt x="654511" y="901684"/>
                      <a:pt x="656020" y="992218"/>
                    </a:cubicBezTo>
                    <a:cubicBezTo>
                      <a:pt x="656775" y="1017116"/>
                      <a:pt x="644703" y="1026169"/>
                      <a:pt x="625087" y="1030696"/>
                    </a:cubicBezTo>
                    <a:cubicBezTo>
                      <a:pt x="441755" y="1069173"/>
                      <a:pt x="274265" y="1015607"/>
                      <a:pt x="203346" y="811904"/>
                    </a:cubicBezTo>
                    <a:cubicBezTo>
                      <a:pt x="155816" y="676856"/>
                      <a:pt x="155062" y="537282"/>
                      <a:pt x="197311" y="400725"/>
                    </a:cubicBezTo>
                    <a:cubicBezTo>
                      <a:pt x="240315" y="261905"/>
                      <a:pt x="333113" y="174389"/>
                      <a:pt x="480986" y="154018"/>
                    </a:cubicBezTo>
                    <a:cubicBezTo>
                      <a:pt x="571521" y="141193"/>
                      <a:pt x="658284" y="154773"/>
                      <a:pt x="745046" y="192495"/>
                    </a:cubicBezTo>
                    <a:cubicBezTo>
                      <a:pt x="755608" y="152509"/>
                      <a:pt x="763907" y="114032"/>
                      <a:pt x="775978" y="75555"/>
                    </a:cubicBezTo>
                    <a:cubicBezTo>
                      <a:pt x="783523" y="51412"/>
                      <a:pt x="773716" y="43113"/>
                      <a:pt x="752590" y="34815"/>
                    </a:cubicBezTo>
                    <a:cubicBezTo>
                      <a:pt x="701287" y="15199"/>
                      <a:pt x="648475" y="6900"/>
                      <a:pt x="594909" y="2373"/>
                    </a:cubicBezTo>
                    <a:cubicBezTo>
                      <a:pt x="361028" y="-17243"/>
                      <a:pt x="136955" y="83854"/>
                      <a:pt x="46420" y="339614"/>
                    </a:cubicBezTo>
                    <a:cubicBezTo>
                      <a:pt x="-19218" y="523702"/>
                      <a:pt x="-13936" y="710052"/>
                      <a:pt x="53965" y="892630"/>
                    </a:cubicBezTo>
                    <a:cubicBezTo>
                      <a:pt x="105267" y="1029941"/>
                      <a:pt x="201084" y="1125757"/>
                      <a:pt x="344430" y="1164989"/>
                    </a:cubicBezTo>
                    <a:cubicBezTo>
                      <a:pt x="494567" y="1206484"/>
                      <a:pt x="643194" y="1188377"/>
                      <a:pt x="788049" y="1137828"/>
                    </a:cubicBezTo>
                    <a:cubicBezTo>
                      <a:pt x="809929" y="1130284"/>
                      <a:pt x="810683" y="1115949"/>
                      <a:pt x="810683" y="1097088"/>
                    </a:cubicBezTo>
                    <a:cubicBezTo>
                      <a:pt x="809929" y="959777"/>
                      <a:pt x="811438" y="823220"/>
                      <a:pt x="809929" y="685909"/>
                    </a:cubicBezTo>
                    <a:cubicBezTo>
                      <a:pt x="809929" y="661013"/>
                      <a:pt x="816719" y="654222"/>
                      <a:pt x="841617" y="654977"/>
                    </a:cubicBezTo>
                    <a:cubicBezTo>
                      <a:pt x="939696" y="657240"/>
                      <a:pt x="1519871" y="657240"/>
                      <a:pt x="1674535" y="661767"/>
                    </a:cubicBezTo>
                    <a:lnTo>
                      <a:pt x="1674535" y="507103"/>
                    </a:ln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7F3D192-582D-4E09-BA4E-C821A87E6DFB}"/>
                  </a:ext>
                </a:extLst>
              </p:cNvPr>
              <p:cNvSpPr/>
              <p:nvPr/>
            </p:nvSpPr>
            <p:spPr>
              <a:xfrm>
                <a:off x="1674291" y="6016064"/>
                <a:ext cx="505986" cy="502125"/>
              </a:xfrm>
              <a:custGeom>
                <a:avLst/>
                <a:gdLst>
                  <a:gd name="connsiteX0" fmla="*/ 436854 w 505986"/>
                  <a:gd name="connsiteY0" fmla="*/ 0 h 502125"/>
                  <a:gd name="connsiteX1" fmla="*/ 505986 w 505986"/>
                  <a:gd name="connsiteY1" fmla="*/ 0 h 502125"/>
                  <a:gd name="connsiteX2" fmla="*/ 500144 w 505986"/>
                  <a:gd name="connsiteY2" fmla="*/ 369517 h 502125"/>
                  <a:gd name="connsiteX3" fmla="*/ 375025 w 505986"/>
                  <a:gd name="connsiteY3" fmla="*/ 498531 h 502125"/>
                  <a:gd name="connsiteX4" fmla="*/ 13966 w 505986"/>
                  <a:gd name="connsiteY4" fmla="*/ 502122 h 502125"/>
                  <a:gd name="connsiteX5" fmla="*/ 0 w 505986"/>
                  <a:gd name="connsiteY5" fmla="*/ 502077 h 502125"/>
                  <a:gd name="connsiteX6" fmla="*/ 0 w 505986"/>
                  <a:gd name="connsiteY6" fmla="*/ 432700 h 502125"/>
                  <a:gd name="connsiteX7" fmla="*/ 42020 w 505986"/>
                  <a:gd name="connsiteY7" fmla="*/ 432503 h 502125"/>
                  <a:gd name="connsiteX8" fmla="*/ 359932 w 505986"/>
                  <a:gd name="connsiteY8" fmla="*/ 430860 h 502125"/>
                  <a:gd name="connsiteX9" fmla="*/ 429551 w 505986"/>
                  <a:gd name="connsiteY9" fmla="*/ 362701 h 502125"/>
                  <a:gd name="connsiteX10" fmla="*/ 436854 w 505986"/>
                  <a:gd name="connsiteY10" fmla="*/ 0 h 502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5986" h="502125">
                    <a:moveTo>
                      <a:pt x="436854" y="0"/>
                    </a:moveTo>
                    <a:lnTo>
                      <a:pt x="505986" y="0"/>
                    </a:lnTo>
                    <a:cubicBezTo>
                      <a:pt x="505500" y="487"/>
                      <a:pt x="501605" y="255108"/>
                      <a:pt x="500144" y="369517"/>
                    </a:cubicBezTo>
                    <a:cubicBezTo>
                      <a:pt x="499171" y="450821"/>
                      <a:pt x="455354" y="496584"/>
                      <a:pt x="375025" y="498531"/>
                    </a:cubicBezTo>
                    <a:cubicBezTo>
                      <a:pt x="254774" y="501453"/>
                      <a:pt x="134400" y="502183"/>
                      <a:pt x="13966" y="502122"/>
                    </a:cubicBezTo>
                    <a:lnTo>
                      <a:pt x="0" y="502077"/>
                    </a:lnTo>
                    <a:lnTo>
                      <a:pt x="0" y="432700"/>
                    </a:lnTo>
                    <a:lnTo>
                      <a:pt x="42020" y="432503"/>
                    </a:lnTo>
                    <a:cubicBezTo>
                      <a:pt x="204019" y="431712"/>
                      <a:pt x="356767" y="430860"/>
                      <a:pt x="359932" y="430860"/>
                    </a:cubicBezTo>
                    <a:cubicBezTo>
                      <a:pt x="416893" y="429886"/>
                      <a:pt x="426630" y="418689"/>
                      <a:pt x="429551" y="362701"/>
                    </a:cubicBezTo>
                    <a:cubicBezTo>
                      <a:pt x="433933" y="271661"/>
                      <a:pt x="435393" y="21907"/>
                      <a:pt x="436854" y="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7" name="Rounded Rectangle 51">
              <a:extLst>
                <a:ext uri="{FF2B5EF4-FFF2-40B4-BE49-F238E27FC236}">
                  <a16:creationId xmlns:a16="http://schemas.microsoft.com/office/drawing/2014/main" id="{3FF0119A-6D4D-4C46-9AB5-F81B7520A022}"/>
                </a:ext>
              </a:extLst>
            </p:cNvPr>
            <p:cNvSpPr>
              <a:spLocks noChangeAspect="1"/>
            </p:cNvSpPr>
            <p:nvPr/>
          </p:nvSpPr>
          <p:spPr>
            <a:xfrm rot="16200000" flipH="1">
              <a:off x="1326782" y="3563461"/>
              <a:ext cx="1706990" cy="1607577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21">
            <a:extLst>
              <a:ext uri="{FF2B5EF4-FFF2-40B4-BE49-F238E27FC236}">
                <a16:creationId xmlns:a16="http://schemas.microsoft.com/office/drawing/2014/main" id="{C07295C3-7486-4595-86DD-1245887C74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35925"/>
            <a:ext cx="11573197" cy="728144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293E1B1-DB19-4B32-90E6-C559D21B5C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55925" y="1097913"/>
            <a:ext cx="8926513" cy="4625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441613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7719" y="1414993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3922791-61F5-4C3F-AE27-CD5808E027A2}"/>
              </a:ext>
            </a:extLst>
          </p:cNvPr>
          <p:cNvGrpSpPr/>
          <p:nvPr/>
        </p:nvGrpSpPr>
        <p:grpSpPr>
          <a:xfrm flipH="1">
            <a:off x="8017031" y="1017621"/>
            <a:ext cx="2861829" cy="2625907"/>
            <a:chOff x="837241" y="2338238"/>
            <a:chExt cx="4340280" cy="398247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D95E0F6-4614-4CD0-8E7B-06935E403267}"/>
                </a:ext>
              </a:extLst>
            </p:cNvPr>
            <p:cNvSpPr/>
            <p:nvPr/>
          </p:nvSpPr>
          <p:spPr>
            <a:xfrm>
              <a:off x="837241" y="2338238"/>
              <a:ext cx="4340280" cy="3982478"/>
            </a:xfrm>
            <a:custGeom>
              <a:avLst/>
              <a:gdLst>
                <a:gd name="connsiteX0" fmla="*/ 2649379 w 2657475"/>
                <a:gd name="connsiteY0" fmla="*/ 2105847 h 2438400"/>
                <a:gd name="connsiteX1" fmla="*/ 2644616 w 2657475"/>
                <a:gd name="connsiteY1" fmla="*/ 2094417 h 2438400"/>
                <a:gd name="connsiteX2" fmla="*/ 2649379 w 2657475"/>
                <a:gd name="connsiteY2" fmla="*/ 2070604 h 2438400"/>
                <a:gd name="connsiteX3" fmla="*/ 2644616 w 2657475"/>
                <a:gd name="connsiteY3" fmla="*/ 2062984 h 2438400"/>
                <a:gd name="connsiteX4" fmla="*/ 2630329 w 2657475"/>
                <a:gd name="connsiteY4" fmla="*/ 2055364 h 2438400"/>
                <a:gd name="connsiteX5" fmla="*/ 2633186 w 2657475"/>
                <a:gd name="connsiteY5" fmla="*/ 2039172 h 2438400"/>
                <a:gd name="connsiteX6" fmla="*/ 2628424 w 2657475"/>
                <a:gd name="connsiteY6" fmla="*/ 2032504 h 2438400"/>
                <a:gd name="connsiteX7" fmla="*/ 2620804 w 2657475"/>
                <a:gd name="connsiteY7" fmla="*/ 2029647 h 2438400"/>
                <a:gd name="connsiteX8" fmla="*/ 2576036 w 2657475"/>
                <a:gd name="connsiteY8" fmla="*/ 1994404 h 2438400"/>
                <a:gd name="connsiteX9" fmla="*/ 2450306 w 2657475"/>
                <a:gd name="connsiteY9" fmla="*/ 2037267 h 2438400"/>
                <a:gd name="connsiteX10" fmla="*/ 2367439 w 2657475"/>
                <a:gd name="connsiteY10" fmla="*/ 2059175 h 2438400"/>
                <a:gd name="connsiteX11" fmla="*/ 2388394 w 2657475"/>
                <a:gd name="connsiteY11" fmla="*/ 2002025 h 2438400"/>
                <a:gd name="connsiteX12" fmla="*/ 2333149 w 2657475"/>
                <a:gd name="connsiteY12" fmla="*/ 1995357 h 2438400"/>
                <a:gd name="connsiteX13" fmla="*/ 2230279 w 2657475"/>
                <a:gd name="connsiteY13" fmla="*/ 2017264 h 2438400"/>
                <a:gd name="connsiteX14" fmla="*/ 2156936 w 2657475"/>
                <a:gd name="connsiteY14" fmla="*/ 2010597 h 2438400"/>
                <a:gd name="connsiteX15" fmla="*/ 2101691 w 2657475"/>
                <a:gd name="connsiteY15" fmla="*/ 2037267 h 2438400"/>
                <a:gd name="connsiteX16" fmla="*/ 1998821 w 2657475"/>
                <a:gd name="connsiteY16" fmla="*/ 1897250 h 2438400"/>
                <a:gd name="connsiteX17" fmla="*/ 2027396 w 2657475"/>
                <a:gd name="connsiteY17" fmla="*/ 1709607 h 2438400"/>
                <a:gd name="connsiteX18" fmla="*/ 2015966 w 2657475"/>
                <a:gd name="connsiteY18" fmla="*/ 1630550 h 2438400"/>
                <a:gd name="connsiteX19" fmla="*/ 1779746 w 2657475"/>
                <a:gd name="connsiteY19" fmla="*/ 1366707 h 2438400"/>
                <a:gd name="connsiteX20" fmla="*/ 1827371 w 2657475"/>
                <a:gd name="connsiteY20" fmla="*/ 1300032 h 2438400"/>
                <a:gd name="connsiteX21" fmla="*/ 1854041 w 2657475"/>
                <a:gd name="connsiteY21" fmla="*/ 1255264 h 2438400"/>
                <a:gd name="connsiteX22" fmla="*/ 1841659 w 2657475"/>
                <a:gd name="connsiteY22" fmla="*/ 1220022 h 2438400"/>
                <a:gd name="connsiteX23" fmla="*/ 1834991 w 2657475"/>
                <a:gd name="connsiteY23" fmla="*/ 1188589 h 2438400"/>
                <a:gd name="connsiteX24" fmla="*/ 1833086 w 2657475"/>
                <a:gd name="connsiteY24" fmla="*/ 1147632 h 2438400"/>
                <a:gd name="connsiteX25" fmla="*/ 1799749 w 2657475"/>
                <a:gd name="connsiteY25" fmla="*/ 1114294 h 2438400"/>
                <a:gd name="connsiteX26" fmla="*/ 1774031 w 2657475"/>
                <a:gd name="connsiteY26" fmla="*/ 1078099 h 2438400"/>
                <a:gd name="connsiteX27" fmla="*/ 1723549 w 2657475"/>
                <a:gd name="connsiteY27" fmla="*/ 1099054 h 2438400"/>
                <a:gd name="connsiteX28" fmla="*/ 1654016 w 2657475"/>
                <a:gd name="connsiteY28" fmla="*/ 1186684 h 2438400"/>
                <a:gd name="connsiteX29" fmla="*/ 1637824 w 2657475"/>
                <a:gd name="connsiteY29" fmla="*/ 1186684 h 2438400"/>
                <a:gd name="connsiteX30" fmla="*/ 1458754 w 2657475"/>
                <a:gd name="connsiteY30" fmla="*/ 1060954 h 2438400"/>
                <a:gd name="connsiteX31" fmla="*/ 1353979 w 2657475"/>
                <a:gd name="connsiteY31" fmla="*/ 1099054 h 2438400"/>
                <a:gd name="connsiteX32" fmla="*/ 1339691 w 2657475"/>
                <a:gd name="connsiteY32" fmla="*/ 1081909 h 2438400"/>
                <a:gd name="connsiteX33" fmla="*/ 1256824 w 2657475"/>
                <a:gd name="connsiteY33" fmla="*/ 1012377 h 2438400"/>
                <a:gd name="connsiteX34" fmla="*/ 1223486 w 2657475"/>
                <a:gd name="connsiteY34" fmla="*/ 958084 h 2438400"/>
                <a:gd name="connsiteX35" fmla="*/ 1261586 w 2657475"/>
                <a:gd name="connsiteY35" fmla="*/ 899029 h 2438400"/>
                <a:gd name="connsiteX36" fmla="*/ 1299686 w 2657475"/>
                <a:gd name="connsiteY36" fmla="*/ 920937 h 2438400"/>
                <a:gd name="connsiteX37" fmla="*/ 1358741 w 2657475"/>
                <a:gd name="connsiteY37" fmla="*/ 916174 h 2438400"/>
                <a:gd name="connsiteX38" fmla="*/ 1366361 w 2657475"/>
                <a:gd name="connsiteY38" fmla="*/ 887599 h 2438400"/>
                <a:gd name="connsiteX39" fmla="*/ 1399699 w 2657475"/>
                <a:gd name="connsiteY39" fmla="*/ 889504 h 2438400"/>
                <a:gd name="connsiteX40" fmla="*/ 1412081 w 2657475"/>
                <a:gd name="connsiteY40" fmla="*/ 865692 h 2438400"/>
                <a:gd name="connsiteX41" fmla="*/ 1440656 w 2657475"/>
                <a:gd name="connsiteY41" fmla="*/ 860929 h 2438400"/>
                <a:gd name="connsiteX42" fmla="*/ 1452086 w 2657475"/>
                <a:gd name="connsiteY42" fmla="*/ 830449 h 2438400"/>
                <a:gd name="connsiteX43" fmla="*/ 1497806 w 2657475"/>
                <a:gd name="connsiteY43" fmla="*/ 825687 h 2438400"/>
                <a:gd name="connsiteX44" fmla="*/ 1513999 w 2657475"/>
                <a:gd name="connsiteY44" fmla="*/ 797112 h 2438400"/>
                <a:gd name="connsiteX45" fmla="*/ 1520666 w 2657475"/>
                <a:gd name="connsiteY45" fmla="*/ 687574 h 2438400"/>
                <a:gd name="connsiteX46" fmla="*/ 1560671 w 2657475"/>
                <a:gd name="connsiteY46" fmla="*/ 654237 h 2438400"/>
                <a:gd name="connsiteX47" fmla="*/ 1667351 w 2657475"/>
                <a:gd name="connsiteY47" fmla="*/ 541842 h 2438400"/>
                <a:gd name="connsiteX48" fmla="*/ 1674019 w 2657475"/>
                <a:gd name="connsiteY48" fmla="*/ 578037 h 2438400"/>
                <a:gd name="connsiteX49" fmla="*/ 1697831 w 2657475"/>
                <a:gd name="connsiteY49" fmla="*/ 511362 h 2438400"/>
                <a:gd name="connsiteX50" fmla="*/ 1718786 w 2657475"/>
                <a:gd name="connsiteY50" fmla="*/ 552319 h 2438400"/>
                <a:gd name="connsiteX51" fmla="*/ 1749266 w 2657475"/>
                <a:gd name="connsiteY51" fmla="*/ 473262 h 2438400"/>
                <a:gd name="connsiteX52" fmla="*/ 1768316 w 2657475"/>
                <a:gd name="connsiteY52" fmla="*/ 552319 h 2438400"/>
                <a:gd name="connsiteX53" fmla="*/ 1777841 w 2657475"/>
                <a:gd name="connsiteY53" fmla="*/ 436114 h 2438400"/>
                <a:gd name="connsiteX54" fmla="*/ 1744504 w 2657475"/>
                <a:gd name="connsiteY54" fmla="*/ 324672 h 2438400"/>
                <a:gd name="connsiteX55" fmla="*/ 1623536 w 2657475"/>
                <a:gd name="connsiteY55" fmla="*/ 188464 h 2438400"/>
                <a:gd name="connsiteX56" fmla="*/ 1264444 w 2657475"/>
                <a:gd name="connsiteY56" fmla="*/ 7489 h 2438400"/>
                <a:gd name="connsiteX57" fmla="*/ 845344 w 2657475"/>
                <a:gd name="connsiteY57" fmla="*/ 407539 h 2438400"/>
                <a:gd name="connsiteX58" fmla="*/ 673894 w 2657475"/>
                <a:gd name="connsiteY58" fmla="*/ 515172 h 2438400"/>
                <a:gd name="connsiteX59" fmla="*/ 432911 w 2657475"/>
                <a:gd name="connsiteY59" fmla="*/ 683764 h 2438400"/>
                <a:gd name="connsiteX60" fmla="*/ 328136 w 2657475"/>
                <a:gd name="connsiteY60" fmla="*/ 871407 h 2438400"/>
                <a:gd name="connsiteX61" fmla="*/ 210979 w 2657475"/>
                <a:gd name="connsiteY61" fmla="*/ 1068574 h 2438400"/>
                <a:gd name="connsiteX62" fmla="*/ 90964 w 2657475"/>
                <a:gd name="connsiteY62" fmla="*/ 1174302 h 2438400"/>
                <a:gd name="connsiteX63" fmla="*/ 133826 w 2657475"/>
                <a:gd name="connsiteY63" fmla="*/ 1162872 h 2438400"/>
                <a:gd name="connsiteX64" fmla="*/ 16669 w 2657475"/>
                <a:gd name="connsiteY64" fmla="*/ 1445764 h 2438400"/>
                <a:gd name="connsiteX65" fmla="*/ 64294 w 2657475"/>
                <a:gd name="connsiteY65" fmla="*/ 1400997 h 2438400"/>
                <a:gd name="connsiteX66" fmla="*/ 38576 w 2657475"/>
                <a:gd name="connsiteY66" fmla="*/ 1543872 h 2438400"/>
                <a:gd name="connsiteX67" fmla="*/ 7144 w 2657475"/>
                <a:gd name="connsiteY67" fmla="*/ 1769614 h 2438400"/>
                <a:gd name="connsiteX68" fmla="*/ 57626 w 2657475"/>
                <a:gd name="connsiteY68" fmla="*/ 1696272 h 2438400"/>
                <a:gd name="connsiteX69" fmla="*/ 10001 w 2657475"/>
                <a:gd name="connsiteY69" fmla="*/ 1889629 h 2438400"/>
                <a:gd name="connsiteX70" fmla="*/ 64294 w 2657475"/>
                <a:gd name="connsiteY70" fmla="*/ 1791522 h 2438400"/>
                <a:gd name="connsiteX71" fmla="*/ 32861 w 2657475"/>
                <a:gd name="connsiteY71" fmla="*/ 2001072 h 2438400"/>
                <a:gd name="connsiteX72" fmla="*/ 68104 w 2657475"/>
                <a:gd name="connsiteY72" fmla="*/ 2184905 h 2438400"/>
                <a:gd name="connsiteX73" fmla="*/ 147161 w 2657475"/>
                <a:gd name="connsiteY73" fmla="*/ 2175380 h 2438400"/>
                <a:gd name="connsiteX74" fmla="*/ 347186 w 2657475"/>
                <a:gd name="connsiteY74" fmla="*/ 2429697 h 2438400"/>
                <a:gd name="connsiteX75" fmla="*/ 718661 w 2657475"/>
                <a:gd name="connsiteY75" fmla="*/ 2391597 h 2438400"/>
                <a:gd name="connsiteX76" fmla="*/ 816769 w 2657475"/>
                <a:gd name="connsiteY76" fmla="*/ 2322064 h 2438400"/>
                <a:gd name="connsiteX77" fmla="*/ 890111 w 2657475"/>
                <a:gd name="connsiteY77" fmla="*/ 2264914 h 2438400"/>
                <a:gd name="connsiteX78" fmla="*/ 940594 w 2657475"/>
                <a:gd name="connsiteY78" fmla="*/ 2243007 h 2438400"/>
                <a:gd name="connsiteX79" fmla="*/ 994886 w 2657475"/>
                <a:gd name="connsiteY79" fmla="*/ 2226814 h 2438400"/>
                <a:gd name="connsiteX80" fmla="*/ 1011079 w 2657475"/>
                <a:gd name="connsiteY80" fmla="*/ 2160139 h 2438400"/>
                <a:gd name="connsiteX81" fmla="*/ 1032986 w 2657475"/>
                <a:gd name="connsiteY81" fmla="*/ 2143947 h 2438400"/>
                <a:gd name="connsiteX82" fmla="*/ 1042511 w 2657475"/>
                <a:gd name="connsiteY82" fmla="*/ 2089654 h 2438400"/>
                <a:gd name="connsiteX83" fmla="*/ 1052036 w 2657475"/>
                <a:gd name="connsiteY83" fmla="*/ 2022979 h 2438400"/>
                <a:gd name="connsiteX84" fmla="*/ 1061561 w 2657475"/>
                <a:gd name="connsiteY84" fmla="*/ 1930587 h 2438400"/>
                <a:gd name="connsiteX85" fmla="*/ 1087279 w 2657475"/>
                <a:gd name="connsiteY85" fmla="*/ 1866769 h 2438400"/>
                <a:gd name="connsiteX86" fmla="*/ 1306354 w 2657475"/>
                <a:gd name="connsiteY86" fmla="*/ 1606737 h 2438400"/>
                <a:gd name="connsiteX87" fmla="*/ 1382554 w 2657475"/>
                <a:gd name="connsiteY87" fmla="*/ 1561969 h 2438400"/>
                <a:gd name="connsiteX88" fmla="*/ 1413986 w 2657475"/>
                <a:gd name="connsiteY88" fmla="*/ 1578162 h 2438400"/>
                <a:gd name="connsiteX89" fmla="*/ 1615916 w 2657475"/>
                <a:gd name="connsiteY89" fmla="*/ 1890582 h 2438400"/>
                <a:gd name="connsiteX90" fmla="*/ 1768316 w 2657475"/>
                <a:gd name="connsiteY90" fmla="*/ 2219194 h 2438400"/>
                <a:gd name="connsiteX91" fmla="*/ 1804511 w 2657475"/>
                <a:gd name="connsiteY91" fmla="*/ 2371594 h 2438400"/>
                <a:gd name="connsiteX92" fmla="*/ 1925479 w 2657475"/>
                <a:gd name="connsiteY92" fmla="*/ 2350639 h 2438400"/>
                <a:gd name="connsiteX93" fmla="*/ 1958816 w 2657475"/>
                <a:gd name="connsiteY93" fmla="*/ 2317302 h 2438400"/>
                <a:gd name="connsiteX94" fmla="*/ 2009299 w 2657475"/>
                <a:gd name="connsiteY94" fmla="*/ 2347782 h 2438400"/>
                <a:gd name="connsiteX95" fmla="*/ 2095024 w 2657475"/>
                <a:gd name="connsiteY95" fmla="*/ 2430650 h 2438400"/>
                <a:gd name="connsiteX96" fmla="*/ 2230279 w 2657475"/>
                <a:gd name="connsiteY96" fmla="*/ 2363975 h 2438400"/>
                <a:gd name="connsiteX97" fmla="*/ 2435066 w 2657475"/>
                <a:gd name="connsiteY97" fmla="*/ 2283012 h 2438400"/>
                <a:gd name="connsiteX98" fmla="*/ 2546509 w 2657475"/>
                <a:gd name="connsiteY98" fmla="*/ 2227767 h 2438400"/>
                <a:gd name="connsiteX99" fmla="*/ 2630329 w 2657475"/>
                <a:gd name="connsiteY99" fmla="*/ 2172522 h 2438400"/>
                <a:gd name="connsiteX100" fmla="*/ 2647474 w 2657475"/>
                <a:gd name="connsiteY100" fmla="*/ 2161092 h 2438400"/>
                <a:gd name="connsiteX101" fmla="*/ 2647474 w 2657475"/>
                <a:gd name="connsiteY101" fmla="*/ 2143947 h 2438400"/>
                <a:gd name="connsiteX102" fmla="*/ 2655094 w 2657475"/>
                <a:gd name="connsiteY102" fmla="*/ 2131564 h 2438400"/>
                <a:gd name="connsiteX103" fmla="*/ 2649379 w 2657475"/>
                <a:gd name="connsiteY103" fmla="*/ 2105847 h 2438400"/>
                <a:gd name="connsiteX104" fmla="*/ 918686 w 2657475"/>
                <a:gd name="connsiteY104" fmla="*/ 1436239 h 2438400"/>
                <a:gd name="connsiteX105" fmla="*/ 897731 w 2657475"/>
                <a:gd name="connsiteY105" fmla="*/ 1472434 h 2438400"/>
                <a:gd name="connsiteX106" fmla="*/ 873919 w 2657475"/>
                <a:gd name="connsiteY106" fmla="*/ 1496247 h 2438400"/>
                <a:gd name="connsiteX107" fmla="*/ 832961 w 2657475"/>
                <a:gd name="connsiteY107" fmla="*/ 1532442 h 2438400"/>
                <a:gd name="connsiteX108" fmla="*/ 804386 w 2657475"/>
                <a:gd name="connsiteY108" fmla="*/ 1537204 h 2438400"/>
                <a:gd name="connsiteX109" fmla="*/ 783431 w 2657475"/>
                <a:gd name="connsiteY109" fmla="*/ 1515297 h 2438400"/>
                <a:gd name="connsiteX110" fmla="*/ 752951 w 2657475"/>
                <a:gd name="connsiteY110" fmla="*/ 1508629 h 2438400"/>
                <a:gd name="connsiteX111" fmla="*/ 754856 w 2657475"/>
                <a:gd name="connsiteY111" fmla="*/ 1454337 h 2438400"/>
                <a:gd name="connsiteX112" fmla="*/ 826294 w 2657475"/>
                <a:gd name="connsiteY112" fmla="*/ 1399092 h 2438400"/>
                <a:gd name="connsiteX113" fmla="*/ 871061 w 2657475"/>
                <a:gd name="connsiteY113" fmla="*/ 1291459 h 2438400"/>
                <a:gd name="connsiteX114" fmla="*/ 915829 w 2657475"/>
                <a:gd name="connsiteY114" fmla="*/ 1286697 h 2438400"/>
                <a:gd name="connsiteX115" fmla="*/ 1001554 w 2657475"/>
                <a:gd name="connsiteY115" fmla="*/ 1374327 h 2438400"/>
                <a:gd name="connsiteX116" fmla="*/ 918686 w 2657475"/>
                <a:gd name="connsiteY116" fmla="*/ 1436239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657475" h="2438400">
                  <a:moveTo>
                    <a:pt x="2649379" y="2105847"/>
                  </a:moveTo>
                  <a:lnTo>
                    <a:pt x="2644616" y="2094417"/>
                  </a:lnTo>
                  <a:lnTo>
                    <a:pt x="2649379" y="2070604"/>
                  </a:lnTo>
                  <a:lnTo>
                    <a:pt x="2644616" y="2062984"/>
                  </a:lnTo>
                  <a:lnTo>
                    <a:pt x="2630329" y="2055364"/>
                  </a:lnTo>
                  <a:lnTo>
                    <a:pt x="2633186" y="2039172"/>
                  </a:lnTo>
                  <a:lnTo>
                    <a:pt x="2628424" y="2032504"/>
                  </a:lnTo>
                  <a:lnTo>
                    <a:pt x="2620804" y="2029647"/>
                  </a:lnTo>
                  <a:cubicBezTo>
                    <a:pt x="2620804" y="2029647"/>
                    <a:pt x="2628424" y="1980117"/>
                    <a:pt x="2576036" y="1994404"/>
                  </a:cubicBezTo>
                  <a:cubicBezTo>
                    <a:pt x="2576036" y="1994404"/>
                    <a:pt x="2493169" y="2006787"/>
                    <a:pt x="2450306" y="2037267"/>
                  </a:cubicBezTo>
                  <a:cubicBezTo>
                    <a:pt x="2450306" y="2037267"/>
                    <a:pt x="2404586" y="2058222"/>
                    <a:pt x="2367439" y="2059175"/>
                  </a:cubicBezTo>
                  <a:cubicBezTo>
                    <a:pt x="2367439" y="2059175"/>
                    <a:pt x="2397919" y="2025837"/>
                    <a:pt x="2388394" y="2002025"/>
                  </a:cubicBezTo>
                  <a:cubicBezTo>
                    <a:pt x="2388394" y="2002025"/>
                    <a:pt x="2376964" y="1970592"/>
                    <a:pt x="2333149" y="1995357"/>
                  </a:cubicBezTo>
                  <a:cubicBezTo>
                    <a:pt x="2333149" y="1995357"/>
                    <a:pt x="2290286" y="2021075"/>
                    <a:pt x="2230279" y="2017264"/>
                  </a:cubicBezTo>
                  <a:cubicBezTo>
                    <a:pt x="2230279" y="2017264"/>
                    <a:pt x="2194084" y="2015359"/>
                    <a:pt x="2156936" y="2010597"/>
                  </a:cubicBezTo>
                  <a:cubicBezTo>
                    <a:pt x="2156936" y="2010597"/>
                    <a:pt x="2128361" y="2013454"/>
                    <a:pt x="2101691" y="2037267"/>
                  </a:cubicBezTo>
                  <a:cubicBezTo>
                    <a:pt x="2101691" y="2037267"/>
                    <a:pt x="2020729" y="1970592"/>
                    <a:pt x="1998821" y="1897250"/>
                  </a:cubicBezTo>
                  <a:cubicBezTo>
                    <a:pt x="1998821" y="1897250"/>
                    <a:pt x="2025491" y="1808667"/>
                    <a:pt x="2027396" y="1709607"/>
                  </a:cubicBezTo>
                  <a:cubicBezTo>
                    <a:pt x="2027396" y="1709607"/>
                    <a:pt x="2024539" y="1674364"/>
                    <a:pt x="2015966" y="1630550"/>
                  </a:cubicBezTo>
                  <a:cubicBezTo>
                    <a:pt x="2015966" y="1630550"/>
                    <a:pt x="1889284" y="1452432"/>
                    <a:pt x="1779746" y="1366707"/>
                  </a:cubicBezTo>
                  <a:cubicBezTo>
                    <a:pt x="1779746" y="1366707"/>
                    <a:pt x="1810226" y="1349562"/>
                    <a:pt x="1827371" y="1300032"/>
                  </a:cubicBezTo>
                  <a:cubicBezTo>
                    <a:pt x="1827371" y="1300032"/>
                    <a:pt x="1834991" y="1269552"/>
                    <a:pt x="1854041" y="1255264"/>
                  </a:cubicBezTo>
                  <a:cubicBezTo>
                    <a:pt x="1854041" y="1255264"/>
                    <a:pt x="1868329" y="1231452"/>
                    <a:pt x="1841659" y="1220022"/>
                  </a:cubicBezTo>
                  <a:cubicBezTo>
                    <a:pt x="1841659" y="1220022"/>
                    <a:pt x="1829276" y="1200972"/>
                    <a:pt x="1834991" y="1188589"/>
                  </a:cubicBezTo>
                  <a:cubicBezTo>
                    <a:pt x="1834991" y="1188589"/>
                    <a:pt x="1852136" y="1147632"/>
                    <a:pt x="1833086" y="1147632"/>
                  </a:cubicBezTo>
                  <a:cubicBezTo>
                    <a:pt x="1833086" y="1147632"/>
                    <a:pt x="1797844" y="1130487"/>
                    <a:pt x="1799749" y="1114294"/>
                  </a:cubicBezTo>
                  <a:cubicBezTo>
                    <a:pt x="1799749" y="1114294"/>
                    <a:pt x="1814036" y="1073337"/>
                    <a:pt x="1774031" y="1078099"/>
                  </a:cubicBezTo>
                  <a:cubicBezTo>
                    <a:pt x="1774031" y="1078099"/>
                    <a:pt x="1764506" y="1073337"/>
                    <a:pt x="1723549" y="1099054"/>
                  </a:cubicBezTo>
                  <a:cubicBezTo>
                    <a:pt x="1723549" y="1099054"/>
                    <a:pt x="1668304" y="1151442"/>
                    <a:pt x="1654016" y="1186684"/>
                  </a:cubicBezTo>
                  <a:lnTo>
                    <a:pt x="1637824" y="1186684"/>
                  </a:lnTo>
                  <a:cubicBezTo>
                    <a:pt x="1637824" y="1186684"/>
                    <a:pt x="1596866" y="1074289"/>
                    <a:pt x="1458754" y="1060954"/>
                  </a:cubicBezTo>
                  <a:cubicBezTo>
                    <a:pt x="1458754" y="1060954"/>
                    <a:pt x="1409224" y="1051429"/>
                    <a:pt x="1353979" y="1099054"/>
                  </a:cubicBezTo>
                  <a:lnTo>
                    <a:pt x="1339691" y="1081909"/>
                  </a:lnTo>
                  <a:lnTo>
                    <a:pt x="1256824" y="1012377"/>
                  </a:lnTo>
                  <a:cubicBezTo>
                    <a:pt x="1256824" y="1012377"/>
                    <a:pt x="1223486" y="1005709"/>
                    <a:pt x="1223486" y="958084"/>
                  </a:cubicBezTo>
                  <a:cubicBezTo>
                    <a:pt x="1223486" y="958084"/>
                    <a:pt x="1216819" y="907602"/>
                    <a:pt x="1261586" y="899029"/>
                  </a:cubicBezTo>
                  <a:cubicBezTo>
                    <a:pt x="1261586" y="899029"/>
                    <a:pt x="1285399" y="896172"/>
                    <a:pt x="1299686" y="920937"/>
                  </a:cubicBezTo>
                  <a:cubicBezTo>
                    <a:pt x="1299686" y="920937"/>
                    <a:pt x="1334929" y="954274"/>
                    <a:pt x="1358741" y="916174"/>
                  </a:cubicBezTo>
                  <a:cubicBezTo>
                    <a:pt x="1358741" y="916174"/>
                    <a:pt x="1361599" y="899982"/>
                    <a:pt x="1366361" y="887599"/>
                  </a:cubicBezTo>
                  <a:cubicBezTo>
                    <a:pt x="1366361" y="887599"/>
                    <a:pt x="1382554" y="897124"/>
                    <a:pt x="1399699" y="889504"/>
                  </a:cubicBezTo>
                  <a:cubicBezTo>
                    <a:pt x="1399699" y="889504"/>
                    <a:pt x="1412081" y="884742"/>
                    <a:pt x="1412081" y="865692"/>
                  </a:cubicBezTo>
                  <a:cubicBezTo>
                    <a:pt x="1412081" y="865692"/>
                    <a:pt x="1416844" y="854262"/>
                    <a:pt x="1440656" y="860929"/>
                  </a:cubicBezTo>
                  <a:cubicBezTo>
                    <a:pt x="1440656" y="860929"/>
                    <a:pt x="1450181" y="865692"/>
                    <a:pt x="1452086" y="830449"/>
                  </a:cubicBezTo>
                  <a:lnTo>
                    <a:pt x="1497806" y="825687"/>
                  </a:lnTo>
                  <a:cubicBezTo>
                    <a:pt x="1497806" y="825687"/>
                    <a:pt x="1514951" y="827592"/>
                    <a:pt x="1513999" y="797112"/>
                  </a:cubicBezTo>
                  <a:cubicBezTo>
                    <a:pt x="1513999" y="797112"/>
                    <a:pt x="1506379" y="711387"/>
                    <a:pt x="1520666" y="687574"/>
                  </a:cubicBezTo>
                  <a:cubicBezTo>
                    <a:pt x="1520666" y="687574"/>
                    <a:pt x="1533049" y="671382"/>
                    <a:pt x="1560671" y="654237"/>
                  </a:cubicBezTo>
                  <a:cubicBezTo>
                    <a:pt x="1560671" y="654237"/>
                    <a:pt x="1643539" y="604707"/>
                    <a:pt x="1667351" y="541842"/>
                  </a:cubicBezTo>
                  <a:cubicBezTo>
                    <a:pt x="1667351" y="541842"/>
                    <a:pt x="1686401" y="551367"/>
                    <a:pt x="1674019" y="578037"/>
                  </a:cubicBezTo>
                  <a:cubicBezTo>
                    <a:pt x="1674019" y="578037"/>
                    <a:pt x="1697831" y="561844"/>
                    <a:pt x="1697831" y="511362"/>
                  </a:cubicBezTo>
                  <a:cubicBezTo>
                    <a:pt x="1697831" y="511362"/>
                    <a:pt x="1721644" y="514219"/>
                    <a:pt x="1718786" y="552319"/>
                  </a:cubicBezTo>
                  <a:cubicBezTo>
                    <a:pt x="1718786" y="552319"/>
                    <a:pt x="1750219" y="506599"/>
                    <a:pt x="1749266" y="473262"/>
                  </a:cubicBezTo>
                  <a:cubicBezTo>
                    <a:pt x="1749266" y="473262"/>
                    <a:pt x="1789271" y="466594"/>
                    <a:pt x="1768316" y="552319"/>
                  </a:cubicBezTo>
                  <a:cubicBezTo>
                    <a:pt x="1768316" y="552319"/>
                    <a:pt x="1794986" y="498027"/>
                    <a:pt x="1777841" y="436114"/>
                  </a:cubicBezTo>
                  <a:cubicBezTo>
                    <a:pt x="1777841" y="436114"/>
                    <a:pt x="1763554" y="352294"/>
                    <a:pt x="1744504" y="324672"/>
                  </a:cubicBezTo>
                  <a:cubicBezTo>
                    <a:pt x="1744504" y="324672"/>
                    <a:pt x="1665446" y="183702"/>
                    <a:pt x="1623536" y="188464"/>
                  </a:cubicBezTo>
                  <a:cubicBezTo>
                    <a:pt x="1623536" y="188464"/>
                    <a:pt x="1473994" y="-2036"/>
                    <a:pt x="1264444" y="7489"/>
                  </a:cubicBezTo>
                  <a:cubicBezTo>
                    <a:pt x="1264444" y="7489"/>
                    <a:pt x="1023461" y="-11561"/>
                    <a:pt x="845344" y="407539"/>
                  </a:cubicBezTo>
                  <a:cubicBezTo>
                    <a:pt x="845344" y="407539"/>
                    <a:pt x="838676" y="461832"/>
                    <a:pt x="673894" y="515172"/>
                  </a:cubicBezTo>
                  <a:cubicBezTo>
                    <a:pt x="673894" y="515172"/>
                    <a:pt x="537686" y="543747"/>
                    <a:pt x="432911" y="683764"/>
                  </a:cubicBezTo>
                  <a:cubicBezTo>
                    <a:pt x="432911" y="683764"/>
                    <a:pt x="369094" y="766632"/>
                    <a:pt x="328136" y="871407"/>
                  </a:cubicBezTo>
                  <a:cubicBezTo>
                    <a:pt x="328136" y="871407"/>
                    <a:pt x="280511" y="1007614"/>
                    <a:pt x="210979" y="1068574"/>
                  </a:cubicBezTo>
                  <a:lnTo>
                    <a:pt x="90964" y="1174302"/>
                  </a:lnTo>
                  <a:cubicBezTo>
                    <a:pt x="97631" y="1169539"/>
                    <a:pt x="110966" y="1162872"/>
                    <a:pt x="133826" y="1162872"/>
                  </a:cubicBezTo>
                  <a:cubicBezTo>
                    <a:pt x="133826" y="1162872"/>
                    <a:pt x="35719" y="1305747"/>
                    <a:pt x="16669" y="1445764"/>
                  </a:cubicBezTo>
                  <a:cubicBezTo>
                    <a:pt x="16669" y="1445764"/>
                    <a:pt x="45244" y="1404807"/>
                    <a:pt x="64294" y="1400997"/>
                  </a:cubicBezTo>
                  <a:cubicBezTo>
                    <a:pt x="64294" y="1400997"/>
                    <a:pt x="32861" y="1461004"/>
                    <a:pt x="38576" y="1543872"/>
                  </a:cubicBezTo>
                  <a:cubicBezTo>
                    <a:pt x="38576" y="1543872"/>
                    <a:pt x="48101" y="1651504"/>
                    <a:pt x="7144" y="1769614"/>
                  </a:cubicBezTo>
                  <a:cubicBezTo>
                    <a:pt x="7144" y="1769614"/>
                    <a:pt x="32861" y="1757232"/>
                    <a:pt x="57626" y="1696272"/>
                  </a:cubicBezTo>
                  <a:cubicBezTo>
                    <a:pt x="57626" y="1696272"/>
                    <a:pt x="3334" y="1832479"/>
                    <a:pt x="10001" y="1889629"/>
                  </a:cubicBezTo>
                  <a:cubicBezTo>
                    <a:pt x="10001" y="1889629"/>
                    <a:pt x="26194" y="1803904"/>
                    <a:pt x="64294" y="1791522"/>
                  </a:cubicBezTo>
                  <a:cubicBezTo>
                    <a:pt x="64294" y="1791522"/>
                    <a:pt x="64294" y="1956304"/>
                    <a:pt x="32861" y="2001072"/>
                  </a:cubicBezTo>
                  <a:cubicBezTo>
                    <a:pt x="32861" y="2001072"/>
                    <a:pt x="64294" y="2093464"/>
                    <a:pt x="68104" y="2184905"/>
                  </a:cubicBezTo>
                  <a:lnTo>
                    <a:pt x="147161" y="2175380"/>
                  </a:lnTo>
                  <a:cubicBezTo>
                    <a:pt x="147161" y="2175380"/>
                    <a:pt x="125254" y="2382072"/>
                    <a:pt x="347186" y="2429697"/>
                  </a:cubicBezTo>
                  <a:cubicBezTo>
                    <a:pt x="347186" y="2429697"/>
                    <a:pt x="591979" y="2445889"/>
                    <a:pt x="718661" y="2391597"/>
                  </a:cubicBezTo>
                  <a:cubicBezTo>
                    <a:pt x="718661" y="2391597"/>
                    <a:pt x="794861" y="2356355"/>
                    <a:pt x="816769" y="2322064"/>
                  </a:cubicBezTo>
                  <a:cubicBezTo>
                    <a:pt x="816769" y="2322064"/>
                    <a:pt x="835819" y="2331589"/>
                    <a:pt x="890111" y="2264914"/>
                  </a:cubicBezTo>
                  <a:lnTo>
                    <a:pt x="940594" y="2243007"/>
                  </a:lnTo>
                  <a:lnTo>
                    <a:pt x="994886" y="2226814"/>
                  </a:lnTo>
                  <a:lnTo>
                    <a:pt x="1011079" y="2160139"/>
                  </a:lnTo>
                  <a:lnTo>
                    <a:pt x="1032986" y="2143947"/>
                  </a:lnTo>
                  <a:cubicBezTo>
                    <a:pt x="1032986" y="2143947"/>
                    <a:pt x="1071086" y="2146805"/>
                    <a:pt x="1042511" y="2089654"/>
                  </a:cubicBezTo>
                  <a:cubicBezTo>
                    <a:pt x="1042511" y="2089654"/>
                    <a:pt x="1020604" y="2039172"/>
                    <a:pt x="1052036" y="2022979"/>
                  </a:cubicBezTo>
                  <a:cubicBezTo>
                    <a:pt x="1052036" y="2022979"/>
                    <a:pt x="1077754" y="2013454"/>
                    <a:pt x="1061561" y="1930587"/>
                  </a:cubicBezTo>
                  <a:cubicBezTo>
                    <a:pt x="1061561" y="1930587"/>
                    <a:pt x="1052036" y="1882962"/>
                    <a:pt x="1087279" y="1866769"/>
                  </a:cubicBezTo>
                  <a:cubicBezTo>
                    <a:pt x="1087279" y="1866769"/>
                    <a:pt x="1153954" y="1831527"/>
                    <a:pt x="1306354" y="1606737"/>
                  </a:cubicBezTo>
                  <a:cubicBezTo>
                    <a:pt x="1306354" y="1606737"/>
                    <a:pt x="1351121" y="1552444"/>
                    <a:pt x="1382554" y="1561969"/>
                  </a:cubicBezTo>
                  <a:cubicBezTo>
                    <a:pt x="1382554" y="1561969"/>
                    <a:pt x="1413986" y="1540062"/>
                    <a:pt x="1413986" y="1578162"/>
                  </a:cubicBezTo>
                  <a:cubicBezTo>
                    <a:pt x="1413986" y="1578162"/>
                    <a:pt x="1488281" y="1792475"/>
                    <a:pt x="1615916" y="1890582"/>
                  </a:cubicBezTo>
                  <a:cubicBezTo>
                    <a:pt x="1615916" y="1890582"/>
                    <a:pt x="1730216" y="2060127"/>
                    <a:pt x="1768316" y="2219194"/>
                  </a:cubicBezTo>
                  <a:cubicBezTo>
                    <a:pt x="1768316" y="2219194"/>
                    <a:pt x="1755934" y="2343019"/>
                    <a:pt x="1804511" y="2371594"/>
                  </a:cubicBezTo>
                  <a:cubicBezTo>
                    <a:pt x="1804511" y="2371594"/>
                    <a:pt x="1871186" y="2412552"/>
                    <a:pt x="1925479" y="2350639"/>
                  </a:cubicBezTo>
                  <a:lnTo>
                    <a:pt x="1958816" y="2317302"/>
                  </a:lnTo>
                  <a:cubicBezTo>
                    <a:pt x="1958816" y="2317302"/>
                    <a:pt x="2003584" y="2286822"/>
                    <a:pt x="2009299" y="2347782"/>
                  </a:cubicBezTo>
                  <a:cubicBezTo>
                    <a:pt x="2009299" y="2347782"/>
                    <a:pt x="2033111" y="2431602"/>
                    <a:pt x="2095024" y="2430650"/>
                  </a:cubicBezTo>
                  <a:cubicBezTo>
                    <a:pt x="2095024" y="2430650"/>
                    <a:pt x="2154079" y="2447794"/>
                    <a:pt x="2230279" y="2363975"/>
                  </a:cubicBezTo>
                  <a:cubicBezTo>
                    <a:pt x="2230279" y="2363975"/>
                    <a:pt x="2311241" y="2300157"/>
                    <a:pt x="2435066" y="2283012"/>
                  </a:cubicBezTo>
                  <a:cubicBezTo>
                    <a:pt x="2435066" y="2283012"/>
                    <a:pt x="2504599" y="2273487"/>
                    <a:pt x="2546509" y="2227767"/>
                  </a:cubicBezTo>
                  <a:cubicBezTo>
                    <a:pt x="2546509" y="2227767"/>
                    <a:pt x="2603659" y="2182047"/>
                    <a:pt x="2630329" y="2172522"/>
                  </a:cubicBezTo>
                  <a:lnTo>
                    <a:pt x="2647474" y="2161092"/>
                  </a:lnTo>
                  <a:lnTo>
                    <a:pt x="2647474" y="2143947"/>
                  </a:lnTo>
                  <a:lnTo>
                    <a:pt x="2655094" y="2131564"/>
                  </a:lnTo>
                  <a:lnTo>
                    <a:pt x="2649379" y="2105847"/>
                  </a:lnTo>
                  <a:close/>
                  <a:moveTo>
                    <a:pt x="918686" y="1436239"/>
                  </a:moveTo>
                  <a:cubicBezTo>
                    <a:pt x="894874" y="1455289"/>
                    <a:pt x="897731" y="1472434"/>
                    <a:pt x="897731" y="1472434"/>
                  </a:cubicBezTo>
                  <a:cubicBezTo>
                    <a:pt x="895826" y="1499104"/>
                    <a:pt x="873919" y="1496247"/>
                    <a:pt x="873919" y="1496247"/>
                  </a:cubicBezTo>
                  <a:cubicBezTo>
                    <a:pt x="832961" y="1493389"/>
                    <a:pt x="832961" y="1532442"/>
                    <a:pt x="832961" y="1532442"/>
                  </a:cubicBezTo>
                  <a:cubicBezTo>
                    <a:pt x="821531" y="1551492"/>
                    <a:pt x="804386" y="1537204"/>
                    <a:pt x="804386" y="1537204"/>
                  </a:cubicBezTo>
                  <a:lnTo>
                    <a:pt x="783431" y="1515297"/>
                  </a:lnTo>
                  <a:lnTo>
                    <a:pt x="752951" y="1508629"/>
                  </a:lnTo>
                  <a:lnTo>
                    <a:pt x="754856" y="1454337"/>
                  </a:lnTo>
                  <a:cubicBezTo>
                    <a:pt x="809149" y="1435287"/>
                    <a:pt x="826294" y="1399092"/>
                    <a:pt x="826294" y="1399092"/>
                  </a:cubicBezTo>
                  <a:cubicBezTo>
                    <a:pt x="852964" y="1370517"/>
                    <a:pt x="871061" y="1291459"/>
                    <a:pt x="871061" y="1291459"/>
                  </a:cubicBezTo>
                  <a:cubicBezTo>
                    <a:pt x="901541" y="1253359"/>
                    <a:pt x="915829" y="1286697"/>
                    <a:pt x="915829" y="1286697"/>
                  </a:cubicBezTo>
                  <a:cubicBezTo>
                    <a:pt x="917734" y="1305747"/>
                    <a:pt x="1001554" y="1374327"/>
                    <a:pt x="1001554" y="1374327"/>
                  </a:cubicBezTo>
                  <a:lnTo>
                    <a:pt x="918686" y="143623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2">
                    <a:alpha val="70000"/>
                  </a:schemeClr>
                </a:gs>
              </a:gsLst>
              <a:lin ang="14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2BC53CB-18A8-441A-95EB-C528568B8784}"/>
                </a:ext>
              </a:extLst>
            </p:cNvPr>
            <p:cNvSpPr/>
            <p:nvPr/>
          </p:nvSpPr>
          <p:spPr>
            <a:xfrm>
              <a:off x="964804" y="4244480"/>
              <a:ext cx="31113" cy="31113"/>
            </a:xfrm>
            <a:custGeom>
              <a:avLst/>
              <a:gdLst>
                <a:gd name="connsiteX0" fmla="*/ 7144 w 19050"/>
                <a:gd name="connsiteY0" fmla="*/ 11906 h 19050"/>
                <a:gd name="connsiteX1" fmla="*/ 11906 w 19050"/>
                <a:gd name="connsiteY1" fmla="*/ 7144 h 19050"/>
                <a:gd name="connsiteX2" fmla="*/ 7144 w 190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1906"/>
                  </a:moveTo>
                  <a:lnTo>
                    <a:pt x="11906" y="7144"/>
                  </a:lnTo>
                  <a:cubicBezTo>
                    <a:pt x="9049" y="10001"/>
                    <a:pt x="7144" y="11906"/>
                    <a:pt x="7144" y="11906"/>
                  </a:cubicBezTo>
                  <a:close/>
                </a:path>
              </a:pathLst>
            </a:custGeom>
            <a:solidFill>
              <a:srgbClr val="A380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C0CE5DA-FE0D-4970-8934-FEF29F7EC2B3}"/>
                </a:ext>
              </a:extLst>
            </p:cNvPr>
            <p:cNvSpPr/>
            <p:nvPr/>
          </p:nvSpPr>
          <p:spPr>
            <a:xfrm>
              <a:off x="2588649" y="2367347"/>
              <a:ext cx="933393" cy="871167"/>
            </a:xfrm>
            <a:custGeom>
              <a:avLst/>
              <a:gdLst>
                <a:gd name="connsiteX0" fmla="*/ 565468 w 571500"/>
                <a:gd name="connsiteY0" fmla="*/ 108729 h 533400"/>
                <a:gd name="connsiteX1" fmla="*/ 455930 w 571500"/>
                <a:gd name="connsiteY1" fmla="*/ 10622 h 533400"/>
                <a:gd name="connsiteX2" fmla="*/ 344488 w 571500"/>
                <a:gd name="connsiteY2" fmla="*/ 50627 h 533400"/>
                <a:gd name="connsiteX3" fmla="*/ 287338 w 571500"/>
                <a:gd name="connsiteY3" fmla="*/ 105872 h 533400"/>
                <a:gd name="connsiteX4" fmla="*/ 294005 w 571500"/>
                <a:gd name="connsiteY4" fmla="*/ 123017 h 533400"/>
                <a:gd name="connsiteX5" fmla="*/ 292100 w 571500"/>
                <a:gd name="connsiteY5" fmla="*/ 140162 h 533400"/>
                <a:gd name="connsiteX6" fmla="*/ 270193 w 571500"/>
                <a:gd name="connsiteY6" fmla="*/ 170642 h 533400"/>
                <a:gd name="connsiteX7" fmla="*/ 251143 w 571500"/>
                <a:gd name="connsiteY7" fmla="*/ 173499 h 533400"/>
                <a:gd name="connsiteX8" fmla="*/ 234950 w 571500"/>
                <a:gd name="connsiteY8" fmla="*/ 162069 h 533400"/>
                <a:gd name="connsiteX9" fmla="*/ 213995 w 571500"/>
                <a:gd name="connsiteY9" fmla="*/ 166832 h 533400"/>
                <a:gd name="connsiteX10" fmla="*/ 177800 w 571500"/>
                <a:gd name="connsiteY10" fmla="*/ 217314 h 533400"/>
                <a:gd name="connsiteX11" fmla="*/ 152083 w 571500"/>
                <a:gd name="connsiteY11" fmla="*/ 233507 h 533400"/>
                <a:gd name="connsiteX12" fmla="*/ 7302 w 571500"/>
                <a:gd name="connsiteY12" fmla="*/ 397337 h 533400"/>
                <a:gd name="connsiteX13" fmla="*/ 138748 w 571500"/>
                <a:gd name="connsiteY13" fmla="*/ 532592 h 533400"/>
                <a:gd name="connsiteX14" fmla="*/ 297815 w 571500"/>
                <a:gd name="connsiteY14" fmla="*/ 397337 h 533400"/>
                <a:gd name="connsiteX15" fmla="*/ 272098 w 571500"/>
                <a:gd name="connsiteY15" fmla="*/ 297324 h 533400"/>
                <a:gd name="connsiteX16" fmla="*/ 270193 w 571500"/>
                <a:gd name="connsiteY16" fmla="*/ 276369 h 533400"/>
                <a:gd name="connsiteX17" fmla="*/ 305435 w 571500"/>
                <a:gd name="connsiteY17" fmla="*/ 238269 h 533400"/>
                <a:gd name="connsiteX18" fmla="*/ 305435 w 571500"/>
                <a:gd name="connsiteY18" fmla="*/ 219219 h 533400"/>
                <a:gd name="connsiteX19" fmla="*/ 293053 w 571500"/>
                <a:gd name="connsiteY19" fmla="*/ 203027 h 533400"/>
                <a:gd name="connsiteX20" fmla="*/ 321628 w 571500"/>
                <a:gd name="connsiteY20" fmla="*/ 167784 h 533400"/>
                <a:gd name="connsiteX21" fmla="*/ 338773 w 571500"/>
                <a:gd name="connsiteY21" fmla="*/ 160164 h 533400"/>
                <a:gd name="connsiteX22" fmla="*/ 355918 w 571500"/>
                <a:gd name="connsiteY22" fmla="*/ 172547 h 533400"/>
                <a:gd name="connsiteX23" fmla="*/ 376873 w 571500"/>
                <a:gd name="connsiteY23" fmla="*/ 161117 h 533400"/>
                <a:gd name="connsiteX24" fmla="*/ 474028 w 571500"/>
                <a:gd name="connsiteY24" fmla="*/ 101109 h 533400"/>
                <a:gd name="connsiteX25" fmla="*/ 538798 w 571500"/>
                <a:gd name="connsiteY25" fmla="*/ 161117 h 533400"/>
                <a:gd name="connsiteX26" fmla="*/ 560705 w 571500"/>
                <a:gd name="connsiteY26" fmla="*/ 168737 h 533400"/>
                <a:gd name="connsiteX27" fmla="*/ 565468 w 571500"/>
                <a:gd name="connsiteY27" fmla="*/ 108729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1500" h="533400">
                  <a:moveTo>
                    <a:pt x="565468" y="108729"/>
                  </a:moveTo>
                  <a:cubicBezTo>
                    <a:pt x="565468" y="108729"/>
                    <a:pt x="544513" y="51579"/>
                    <a:pt x="455930" y="10622"/>
                  </a:cubicBezTo>
                  <a:cubicBezTo>
                    <a:pt x="455930" y="10622"/>
                    <a:pt x="417830" y="-10333"/>
                    <a:pt x="344488" y="50627"/>
                  </a:cubicBezTo>
                  <a:lnTo>
                    <a:pt x="287338" y="105872"/>
                  </a:lnTo>
                  <a:lnTo>
                    <a:pt x="294005" y="123017"/>
                  </a:lnTo>
                  <a:lnTo>
                    <a:pt x="292100" y="140162"/>
                  </a:lnTo>
                  <a:lnTo>
                    <a:pt x="270193" y="170642"/>
                  </a:lnTo>
                  <a:lnTo>
                    <a:pt x="251143" y="173499"/>
                  </a:lnTo>
                  <a:lnTo>
                    <a:pt x="234950" y="162069"/>
                  </a:lnTo>
                  <a:cubicBezTo>
                    <a:pt x="234950" y="162069"/>
                    <a:pt x="223520" y="154449"/>
                    <a:pt x="213995" y="166832"/>
                  </a:cubicBezTo>
                  <a:lnTo>
                    <a:pt x="177800" y="217314"/>
                  </a:lnTo>
                  <a:cubicBezTo>
                    <a:pt x="177800" y="217314"/>
                    <a:pt x="173038" y="231602"/>
                    <a:pt x="152083" y="233507"/>
                  </a:cubicBezTo>
                  <a:cubicBezTo>
                    <a:pt x="152083" y="233507"/>
                    <a:pt x="1588" y="231602"/>
                    <a:pt x="7302" y="397337"/>
                  </a:cubicBezTo>
                  <a:cubicBezTo>
                    <a:pt x="7302" y="397337"/>
                    <a:pt x="5398" y="523067"/>
                    <a:pt x="138748" y="532592"/>
                  </a:cubicBezTo>
                  <a:cubicBezTo>
                    <a:pt x="138748" y="532592"/>
                    <a:pt x="283528" y="535449"/>
                    <a:pt x="297815" y="397337"/>
                  </a:cubicBezTo>
                  <a:cubicBezTo>
                    <a:pt x="297815" y="397337"/>
                    <a:pt x="307340" y="337329"/>
                    <a:pt x="272098" y="297324"/>
                  </a:cubicBezTo>
                  <a:cubicBezTo>
                    <a:pt x="272098" y="297324"/>
                    <a:pt x="260668" y="284942"/>
                    <a:pt x="270193" y="276369"/>
                  </a:cubicBezTo>
                  <a:lnTo>
                    <a:pt x="305435" y="238269"/>
                  </a:lnTo>
                  <a:cubicBezTo>
                    <a:pt x="305435" y="238269"/>
                    <a:pt x="312103" y="233507"/>
                    <a:pt x="305435" y="219219"/>
                  </a:cubicBezTo>
                  <a:lnTo>
                    <a:pt x="293053" y="203027"/>
                  </a:lnTo>
                  <a:lnTo>
                    <a:pt x="321628" y="167784"/>
                  </a:lnTo>
                  <a:lnTo>
                    <a:pt x="338773" y="160164"/>
                  </a:lnTo>
                  <a:lnTo>
                    <a:pt x="355918" y="172547"/>
                  </a:lnTo>
                  <a:cubicBezTo>
                    <a:pt x="355918" y="172547"/>
                    <a:pt x="349250" y="177309"/>
                    <a:pt x="376873" y="161117"/>
                  </a:cubicBezTo>
                  <a:lnTo>
                    <a:pt x="474028" y="101109"/>
                  </a:lnTo>
                  <a:lnTo>
                    <a:pt x="538798" y="161117"/>
                  </a:lnTo>
                  <a:lnTo>
                    <a:pt x="560705" y="168737"/>
                  </a:lnTo>
                  <a:lnTo>
                    <a:pt x="565468" y="10872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D302B0C-C90D-4951-831A-6F5619DEF37D}"/>
                </a:ext>
              </a:extLst>
            </p:cNvPr>
            <p:cNvSpPr/>
            <p:nvPr/>
          </p:nvSpPr>
          <p:spPr>
            <a:xfrm>
              <a:off x="2582521" y="3220640"/>
              <a:ext cx="202235" cy="653375"/>
            </a:xfrm>
            <a:custGeom>
              <a:avLst/>
              <a:gdLst>
                <a:gd name="connsiteX0" fmla="*/ 102495 w 123825"/>
                <a:gd name="connsiteY0" fmla="*/ 393993 h 400050"/>
                <a:gd name="connsiteX1" fmla="*/ 102495 w 123825"/>
                <a:gd name="connsiteY1" fmla="*/ 393993 h 400050"/>
                <a:gd name="connsiteX2" fmla="*/ 88207 w 123825"/>
                <a:gd name="connsiteY2" fmla="*/ 379706 h 400050"/>
                <a:gd name="connsiteX3" fmla="*/ 59632 w 123825"/>
                <a:gd name="connsiteY3" fmla="*/ 265406 h 400050"/>
                <a:gd name="connsiteX4" fmla="*/ 7245 w 123825"/>
                <a:gd name="connsiteY4" fmla="*/ 121578 h 400050"/>
                <a:gd name="connsiteX5" fmla="*/ 32010 w 123825"/>
                <a:gd name="connsiteY5" fmla="*/ 15851 h 400050"/>
                <a:gd name="connsiteX6" fmla="*/ 51060 w 123825"/>
                <a:gd name="connsiteY6" fmla="*/ 8231 h 400050"/>
                <a:gd name="connsiteX7" fmla="*/ 58679 w 123825"/>
                <a:gd name="connsiteY7" fmla="*/ 27281 h 400050"/>
                <a:gd name="connsiteX8" fmla="*/ 35820 w 123825"/>
                <a:gd name="connsiteY8" fmla="*/ 119673 h 400050"/>
                <a:gd name="connsiteX9" fmla="*/ 84397 w 123825"/>
                <a:gd name="connsiteY9" fmla="*/ 250166 h 400050"/>
                <a:gd name="connsiteX10" fmla="*/ 116782 w 123825"/>
                <a:gd name="connsiteY10" fmla="*/ 380658 h 400050"/>
                <a:gd name="connsiteX11" fmla="*/ 102495 w 123825"/>
                <a:gd name="connsiteY11" fmla="*/ 393993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825" h="400050">
                  <a:moveTo>
                    <a:pt x="102495" y="393993"/>
                  </a:moveTo>
                  <a:cubicBezTo>
                    <a:pt x="102495" y="393993"/>
                    <a:pt x="102495" y="393993"/>
                    <a:pt x="102495" y="393993"/>
                  </a:cubicBezTo>
                  <a:cubicBezTo>
                    <a:pt x="93922" y="393993"/>
                    <a:pt x="88207" y="387326"/>
                    <a:pt x="88207" y="379706"/>
                  </a:cubicBezTo>
                  <a:cubicBezTo>
                    <a:pt x="90112" y="314936"/>
                    <a:pt x="60585" y="265406"/>
                    <a:pt x="59632" y="265406"/>
                  </a:cubicBezTo>
                  <a:cubicBezTo>
                    <a:pt x="13912" y="200636"/>
                    <a:pt x="7245" y="124436"/>
                    <a:pt x="7245" y="121578"/>
                  </a:cubicBezTo>
                  <a:cubicBezTo>
                    <a:pt x="5340" y="78716"/>
                    <a:pt x="31057" y="18708"/>
                    <a:pt x="32010" y="15851"/>
                  </a:cubicBezTo>
                  <a:cubicBezTo>
                    <a:pt x="34867" y="8231"/>
                    <a:pt x="43440" y="5373"/>
                    <a:pt x="51060" y="8231"/>
                  </a:cubicBezTo>
                  <a:cubicBezTo>
                    <a:pt x="58679" y="11088"/>
                    <a:pt x="61537" y="19661"/>
                    <a:pt x="58679" y="27281"/>
                  </a:cubicBezTo>
                  <a:cubicBezTo>
                    <a:pt x="58679" y="28233"/>
                    <a:pt x="34867" y="83478"/>
                    <a:pt x="35820" y="119673"/>
                  </a:cubicBezTo>
                  <a:cubicBezTo>
                    <a:pt x="35820" y="119673"/>
                    <a:pt x="42487" y="191111"/>
                    <a:pt x="84397" y="250166"/>
                  </a:cubicBezTo>
                  <a:cubicBezTo>
                    <a:pt x="86302" y="253023"/>
                    <a:pt x="118687" y="307316"/>
                    <a:pt x="116782" y="380658"/>
                  </a:cubicBezTo>
                  <a:cubicBezTo>
                    <a:pt x="116782" y="388278"/>
                    <a:pt x="110115" y="393993"/>
                    <a:pt x="102495" y="3939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84BCAB-EE86-40F3-89B2-A2DB8DA6FDE6}"/>
                </a:ext>
              </a:extLst>
            </p:cNvPr>
            <p:cNvSpPr/>
            <p:nvPr/>
          </p:nvSpPr>
          <p:spPr>
            <a:xfrm>
              <a:off x="2580960" y="4446546"/>
              <a:ext cx="964507" cy="1835674"/>
            </a:xfrm>
            <a:custGeom>
              <a:avLst/>
              <a:gdLst>
                <a:gd name="connsiteX0" fmla="*/ 97735 w 590550"/>
                <a:gd name="connsiteY0" fmla="*/ 1124530 h 1123950"/>
                <a:gd name="connsiteX1" fmla="*/ 34870 w 590550"/>
                <a:gd name="connsiteY1" fmla="*/ 1102623 h 1123950"/>
                <a:gd name="connsiteX2" fmla="*/ 61540 w 590550"/>
                <a:gd name="connsiteY2" fmla="*/ 1071190 h 1123950"/>
                <a:gd name="connsiteX3" fmla="*/ 63445 w 590550"/>
                <a:gd name="connsiteY3" fmla="*/ 1070238 h 1123950"/>
                <a:gd name="connsiteX4" fmla="*/ 141550 w 590550"/>
                <a:gd name="connsiteY4" fmla="*/ 1060713 h 1123950"/>
                <a:gd name="connsiteX5" fmla="*/ 252993 w 590550"/>
                <a:gd name="connsiteY5" fmla="*/ 911170 h 1123950"/>
                <a:gd name="connsiteX6" fmla="*/ 252993 w 590550"/>
                <a:gd name="connsiteY6" fmla="*/ 910218 h 1123950"/>
                <a:gd name="connsiteX7" fmla="*/ 252993 w 590550"/>
                <a:gd name="connsiteY7" fmla="*/ 909265 h 1123950"/>
                <a:gd name="connsiteX8" fmla="*/ 176793 w 590550"/>
                <a:gd name="connsiteY8" fmla="*/ 714003 h 1123950"/>
                <a:gd name="connsiteX9" fmla="*/ 175840 w 590550"/>
                <a:gd name="connsiteY9" fmla="*/ 713050 h 1123950"/>
                <a:gd name="connsiteX10" fmla="*/ 109165 w 590550"/>
                <a:gd name="connsiteY10" fmla="*/ 567318 h 1123950"/>
                <a:gd name="connsiteX11" fmla="*/ 7248 w 590550"/>
                <a:gd name="connsiteY11" fmla="*/ 23440 h 1123950"/>
                <a:gd name="connsiteX12" fmla="*/ 19630 w 590550"/>
                <a:gd name="connsiteY12" fmla="*/ 7248 h 1123950"/>
                <a:gd name="connsiteX13" fmla="*/ 35823 w 590550"/>
                <a:gd name="connsiteY13" fmla="*/ 19630 h 1123950"/>
                <a:gd name="connsiteX14" fmla="*/ 136788 w 590550"/>
                <a:gd name="connsiteY14" fmla="*/ 559698 h 1123950"/>
                <a:gd name="connsiteX15" fmla="*/ 199653 w 590550"/>
                <a:gd name="connsiteY15" fmla="*/ 695905 h 1123950"/>
                <a:gd name="connsiteX16" fmla="*/ 281568 w 590550"/>
                <a:gd name="connsiteY16" fmla="*/ 909265 h 1123950"/>
                <a:gd name="connsiteX17" fmla="*/ 150123 w 590550"/>
                <a:gd name="connsiteY17" fmla="*/ 1087383 h 1123950"/>
                <a:gd name="connsiteX18" fmla="*/ 146313 w 590550"/>
                <a:gd name="connsiteY18" fmla="*/ 1088335 h 1123950"/>
                <a:gd name="connsiteX19" fmla="*/ 93925 w 590550"/>
                <a:gd name="connsiteY19" fmla="*/ 1095003 h 1123950"/>
                <a:gd name="connsiteX20" fmla="*/ 96783 w 590550"/>
                <a:gd name="connsiteY20" fmla="*/ 1095003 h 1123950"/>
                <a:gd name="connsiteX21" fmla="*/ 424443 w 590550"/>
                <a:gd name="connsiteY21" fmla="*/ 1093098 h 1123950"/>
                <a:gd name="connsiteX22" fmla="*/ 561603 w 590550"/>
                <a:gd name="connsiteY22" fmla="*/ 974035 h 1123950"/>
                <a:gd name="connsiteX23" fmla="*/ 511120 w 590550"/>
                <a:gd name="connsiteY23" fmla="*/ 793060 h 1123950"/>
                <a:gd name="connsiteX24" fmla="*/ 512073 w 590550"/>
                <a:gd name="connsiteY24" fmla="*/ 485403 h 1123950"/>
                <a:gd name="connsiteX25" fmla="*/ 529218 w 590550"/>
                <a:gd name="connsiteY25" fmla="*/ 473973 h 1123950"/>
                <a:gd name="connsiteX26" fmla="*/ 540648 w 590550"/>
                <a:gd name="connsiteY26" fmla="*/ 491118 h 1123950"/>
                <a:gd name="connsiteX27" fmla="*/ 535885 w 590550"/>
                <a:gd name="connsiteY27" fmla="*/ 777820 h 1123950"/>
                <a:gd name="connsiteX28" fmla="*/ 590178 w 590550"/>
                <a:gd name="connsiteY28" fmla="*/ 974988 h 1123950"/>
                <a:gd name="connsiteX29" fmla="*/ 426348 w 590550"/>
                <a:gd name="connsiteY29" fmla="*/ 1121673 h 1123950"/>
                <a:gd name="connsiteX30" fmla="*/ 424443 w 590550"/>
                <a:gd name="connsiteY30" fmla="*/ 1121673 h 1123950"/>
                <a:gd name="connsiteX31" fmla="*/ 97735 w 590550"/>
                <a:gd name="connsiteY31" fmla="*/ 1124530 h 1123950"/>
                <a:gd name="connsiteX32" fmla="*/ 145360 w 590550"/>
                <a:gd name="connsiteY32" fmla="*/ 1075953 h 1123950"/>
                <a:gd name="connsiteX33" fmla="*/ 145360 w 590550"/>
                <a:gd name="connsiteY33" fmla="*/ 1075953 h 1123950"/>
                <a:gd name="connsiteX34" fmla="*/ 145360 w 590550"/>
                <a:gd name="connsiteY34" fmla="*/ 107595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550" h="1123950">
                  <a:moveTo>
                    <a:pt x="97735" y="1124530"/>
                  </a:moveTo>
                  <a:cubicBezTo>
                    <a:pt x="60588" y="1123578"/>
                    <a:pt x="38680" y="1119768"/>
                    <a:pt x="34870" y="1102623"/>
                  </a:cubicBezTo>
                  <a:cubicBezTo>
                    <a:pt x="32013" y="1087383"/>
                    <a:pt x="48205" y="1076905"/>
                    <a:pt x="61540" y="1071190"/>
                  </a:cubicBezTo>
                  <a:lnTo>
                    <a:pt x="63445" y="1070238"/>
                  </a:lnTo>
                  <a:lnTo>
                    <a:pt x="141550" y="1060713"/>
                  </a:lnTo>
                  <a:cubicBezTo>
                    <a:pt x="259660" y="1013088"/>
                    <a:pt x="252993" y="914980"/>
                    <a:pt x="252993" y="911170"/>
                  </a:cubicBezTo>
                  <a:lnTo>
                    <a:pt x="252993" y="910218"/>
                  </a:lnTo>
                  <a:lnTo>
                    <a:pt x="252993" y="909265"/>
                  </a:lnTo>
                  <a:cubicBezTo>
                    <a:pt x="255850" y="814015"/>
                    <a:pt x="177745" y="714955"/>
                    <a:pt x="176793" y="714003"/>
                  </a:cubicBezTo>
                  <a:lnTo>
                    <a:pt x="175840" y="713050"/>
                  </a:lnTo>
                  <a:cubicBezTo>
                    <a:pt x="134883" y="654948"/>
                    <a:pt x="110118" y="571128"/>
                    <a:pt x="109165" y="567318"/>
                  </a:cubicBezTo>
                  <a:cubicBezTo>
                    <a:pt x="55825" y="361578"/>
                    <a:pt x="7248" y="27250"/>
                    <a:pt x="7248" y="23440"/>
                  </a:cubicBezTo>
                  <a:cubicBezTo>
                    <a:pt x="6295" y="15820"/>
                    <a:pt x="12010" y="8200"/>
                    <a:pt x="19630" y="7248"/>
                  </a:cubicBezTo>
                  <a:cubicBezTo>
                    <a:pt x="27250" y="6295"/>
                    <a:pt x="34870" y="12010"/>
                    <a:pt x="35823" y="19630"/>
                  </a:cubicBezTo>
                  <a:cubicBezTo>
                    <a:pt x="35823" y="23440"/>
                    <a:pt x="84400" y="355863"/>
                    <a:pt x="136788" y="559698"/>
                  </a:cubicBezTo>
                  <a:cubicBezTo>
                    <a:pt x="136788" y="559698"/>
                    <a:pt x="161553" y="641613"/>
                    <a:pt x="199653" y="695905"/>
                  </a:cubicBezTo>
                  <a:cubicBezTo>
                    <a:pt x="206320" y="704478"/>
                    <a:pt x="284425" y="805443"/>
                    <a:pt x="281568" y="909265"/>
                  </a:cubicBezTo>
                  <a:cubicBezTo>
                    <a:pt x="282520" y="921648"/>
                    <a:pt x="283473" y="1034995"/>
                    <a:pt x="150123" y="1087383"/>
                  </a:cubicBezTo>
                  <a:lnTo>
                    <a:pt x="146313" y="1088335"/>
                  </a:lnTo>
                  <a:lnTo>
                    <a:pt x="93925" y="1095003"/>
                  </a:lnTo>
                  <a:cubicBezTo>
                    <a:pt x="94878" y="1095003"/>
                    <a:pt x="95830" y="1095003"/>
                    <a:pt x="96783" y="1095003"/>
                  </a:cubicBezTo>
                  <a:lnTo>
                    <a:pt x="424443" y="1093098"/>
                  </a:lnTo>
                  <a:cubicBezTo>
                    <a:pt x="436825" y="1091193"/>
                    <a:pt x="561603" y="1073095"/>
                    <a:pt x="561603" y="974035"/>
                  </a:cubicBezTo>
                  <a:cubicBezTo>
                    <a:pt x="561603" y="972130"/>
                    <a:pt x="566365" y="880690"/>
                    <a:pt x="511120" y="793060"/>
                  </a:cubicBezTo>
                  <a:cubicBezTo>
                    <a:pt x="509215" y="789250"/>
                    <a:pt x="467305" y="709240"/>
                    <a:pt x="512073" y="485403"/>
                  </a:cubicBezTo>
                  <a:cubicBezTo>
                    <a:pt x="513978" y="477783"/>
                    <a:pt x="521598" y="473020"/>
                    <a:pt x="529218" y="473973"/>
                  </a:cubicBezTo>
                  <a:cubicBezTo>
                    <a:pt x="536838" y="475878"/>
                    <a:pt x="541600" y="483498"/>
                    <a:pt x="540648" y="491118"/>
                  </a:cubicBezTo>
                  <a:cubicBezTo>
                    <a:pt x="499690" y="694953"/>
                    <a:pt x="533028" y="773058"/>
                    <a:pt x="535885" y="777820"/>
                  </a:cubicBezTo>
                  <a:cubicBezTo>
                    <a:pt x="595893" y="874023"/>
                    <a:pt x="590178" y="970225"/>
                    <a:pt x="590178" y="974988"/>
                  </a:cubicBezTo>
                  <a:cubicBezTo>
                    <a:pt x="590178" y="1075953"/>
                    <a:pt x="483498" y="1115005"/>
                    <a:pt x="426348" y="1121673"/>
                  </a:cubicBezTo>
                  <a:lnTo>
                    <a:pt x="424443" y="1121673"/>
                  </a:lnTo>
                  <a:lnTo>
                    <a:pt x="97735" y="1124530"/>
                  </a:lnTo>
                  <a:close/>
                  <a:moveTo>
                    <a:pt x="145360" y="1075953"/>
                  </a:moveTo>
                  <a:lnTo>
                    <a:pt x="145360" y="1075953"/>
                  </a:lnTo>
                  <a:lnTo>
                    <a:pt x="145360" y="1075953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69593F2-D860-4ADF-BDAF-FBE5B3FC2E98}"/>
                </a:ext>
              </a:extLst>
            </p:cNvPr>
            <p:cNvSpPr/>
            <p:nvPr/>
          </p:nvSpPr>
          <p:spPr>
            <a:xfrm>
              <a:off x="3563507" y="3778501"/>
              <a:ext cx="497810" cy="684488"/>
            </a:xfrm>
            <a:custGeom>
              <a:avLst/>
              <a:gdLst>
                <a:gd name="connsiteX0" fmla="*/ 294334 w 304800"/>
                <a:gd name="connsiteY0" fmla="*/ 11467 h 419100"/>
                <a:gd name="connsiteX1" fmla="*/ 260997 w 304800"/>
                <a:gd name="connsiteY1" fmla="*/ 16230 h 419100"/>
                <a:gd name="connsiteX2" fmla="*/ 78117 w 304800"/>
                <a:gd name="connsiteY2" fmla="*/ 190537 h 419100"/>
                <a:gd name="connsiteX3" fmla="*/ 63829 w 304800"/>
                <a:gd name="connsiteY3" fmla="*/ 236257 h 419100"/>
                <a:gd name="connsiteX4" fmla="*/ 59067 w 304800"/>
                <a:gd name="connsiteY4" fmla="*/ 296265 h 419100"/>
                <a:gd name="connsiteX5" fmla="*/ 16204 w 304800"/>
                <a:gd name="connsiteY5" fmla="*/ 345795 h 419100"/>
                <a:gd name="connsiteX6" fmla="*/ 14299 w 304800"/>
                <a:gd name="connsiteY6" fmla="*/ 396277 h 419100"/>
                <a:gd name="connsiteX7" fmla="*/ 30492 w 304800"/>
                <a:gd name="connsiteY7" fmla="*/ 415327 h 419100"/>
                <a:gd name="connsiteX8" fmla="*/ 75259 w 304800"/>
                <a:gd name="connsiteY8" fmla="*/ 380085 h 419100"/>
                <a:gd name="connsiteX9" fmla="*/ 297192 w 304800"/>
                <a:gd name="connsiteY9" fmla="*/ 52425 h 419100"/>
                <a:gd name="connsiteX10" fmla="*/ 294334 w 304800"/>
                <a:gd name="connsiteY10" fmla="*/ 1146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00" h="419100">
                  <a:moveTo>
                    <a:pt x="294334" y="11467"/>
                  </a:moveTo>
                  <a:cubicBezTo>
                    <a:pt x="294334" y="11467"/>
                    <a:pt x="280047" y="-915"/>
                    <a:pt x="260997" y="16230"/>
                  </a:cubicBezTo>
                  <a:lnTo>
                    <a:pt x="78117" y="190537"/>
                  </a:lnTo>
                  <a:cubicBezTo>
                    <a:pt x="78117" y="190537"/>
                    <a:pt x="60972" y="201967"/>
                    <a:pt x="63829" y="236257"/>
                  </a:cubicBezTo>
                  <a:cubicBezTo>
                    <a:pt x="63829" y="236257"/>
                    <a:pt x="80974" y="269595"/>
                    <a:pt x="59067" y="296265"/>
                  </a:cubicBezTo>
                  <a:lnTo>
                    <a:pt x="16204" y="345795"/>
                  </a:lnTo>
                  <a:cubicBezTo>
                    <a:pt x="16204" y="345795"/>
                    <a:pt x="-2846" y="371512"/>
                    <a:pt x="14299" y="396277"/>
                  </a:cubicBezTo>
                  <a:lnTo>
                    <a:pt x="30492" y="415327"/>
                  </a:lnTo>
                  <a:cubicBezTo>
                    <a:pt x="30492" y="415327"/>
                    <a:pt x="42874" y="431520"/>
                    <a:pt x="75259" y="380085"/>
                  </a:cubicBezTo>
                  <a:lnTo>
                    <a:pt x="297192" y="52425"/>
                  </a:lnTo>
                  <a:cubicBezTo>
                    <a:pt x="297192" y="52425"/>
                    <a:pt x="321004" y="28612"/>
                    <a:pt x="294334" y="1146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17D5E4D5-65CB-4858-A5AB-CE5637C1CD16}"/>
              </a:ext>
            </a:extLst>
          </p:cNvPr>
          <p:cNvSpPr/>
          <p:nvPr/>
        </p:nvSpPr>
        <p:spPr>
          <a:xfrm>
            <a:off x="0" y="2377128"/>
            <a:ext cx="11208207" cy="2366505"/>
          </a:xfrm>
          <a:custGeom>
            <a:avLst/>
            <a:gdLst>
              <a:gd name="connsiteX0" fmla="*/ 0 w 7344461"/>
              <a:gd name="connsiteY0" fmla="*/ 1843430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2472538 w 7344461"/>
              <a:gd name="connsiteY9" fmla="*/ 409651 h 3489350"/>
              <a:gd name="connsiteX10" fmla="*/ 3160166 w 7344461"/>
              <a:gd name="connsiteY10" fmla="*/ 14630 h 3489350"/>
              <a:gd name="connsiteX11" fmla="*/ 3803904 w 7344461"/>
              <a:gd name="connsiteY11" fmla="*/ 387705 h 3489350"/>
              <a:gd name="connsiteX12" fmla="*/ 4462272 w 7344461"/>
              <a:gd name="connsiteY12" fmla="*/ 0 h 3489350"/>
              <a:gd name="connsiteX13" fmla="*/ 5113325 w 7344461"/>
              <a:gd name="connsiteY13" fmla="*/ 475488 h 3489350"/>
              <a:gd name="connsiteX14" fmla="*/ 4096512 w 7344461"/>
              <a:gd name="connsiteY14" fmla="*/ 1821485 h 3489350"/>
              <a:gd name="connsiteX15" fmla="*/ 5479085 w 7344461"/>
              <a:gd name="connsiteY15" fmla="*/ 1836115 h 3489350"/>
              <a:gd name="connsiteX16" fmla="*/ 5698541 w 7344461"/>
              <a:gd name="connsiteY16" fmla="*/ 2179929 h 3489350"/>
              <a:gd name="connsiteX17" fmla="*/ 5888736 w 7344461"/>
              <a:gd name="connsiteY17" fmla="*/ 29261 h 3489350"/>
              <a:gd name="connsiteX18" fmla="*/ 6166714 w 7344461"/>
              <a:gd name="connsiteY18" fmla="*/ 3489350 h 3489350"/>
              <a:gd name="connsiteX19" fmla="*/ 6510528 w 7344461"/>
              <a:gd name="connsiteY19" fmla="*/ 1331366 h 3489350"/>
              <a:gd name="connsiteX20" fmla="*/ 6620256 w 7344461"/>
              <a:gd name="connsiteY20" fmla="*/ 1916582 h 3489350"/>
              <a:gd name="connsiteX21" fmla="*/ 7344461 w 7344461"/>
              <a:gd name="connsiteY21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96512 w 7344461"/>
              <a:gd name="connsiteY15" fmla="*/ 1821485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916582 h 3489350"/>
              <a:gd name="connsiteX23" fmla="*/ 7344461 w 7344461"/>
              <a:gd name="connsiteY23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880006 h 3489350"/>
              <a:gd name="connsiteX23" fmla="*/ 7344461 w 7344461"/>
              <a:gd name="connsiteY23" fmla="*/ 1865376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994867 w 7366407"/>
              <a:gd name="connsiteY2" fmla="*/ 1316736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1009498 w 7366407"/>
              <a:gd name="connsiteY2" fmla="*/ 1228954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609344 w 7366407"/>
              <a:gd name="connsiteY4" fmla="*/ 43891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698541 w 7366407"/>
              <a:gd name="connsiteY17" fmla="*/ 2179929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793639 w 7366407"/>
              <a:gd name="connsiteY17" fmla="*/ 2238451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5976519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61734 w 7366407"/>
              <a:gd name="connsiteY20" fmla="*/ 126552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50745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1770 w 7366407"/>
              <a:gd name="connsiteY15" fmla="*/ 1880006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140402 w 7366407"/>
              <a:gd name="connsiteY14" fmla="*/ 1880007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01871 w 7366407"/>
              <a:gd name="connsiteY7" fmla="*/ 1853012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9690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60857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462272 w 7454190"/>
              <a:gd name="connsiteY11" fmla="*/ 872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9049317"/>
              <a:gd name="connsiteY0" fmla="*/ 1873451 h 3563263"/>
              <a:gd name="connsiteX1" fmla="*/ 907085 w 9049317"/>
              <a:gd name="connsiteY1" fmla="*/ 1866137 h 3563263"/>
              <a:gd name="connsiteX2" fmla="*/ 1009498 w 9049317"/>
              <a:gd name="connsiteY2" fmla="*/ 1237030 h 3563263"/>
              <a:gd name="connsiteX3" fmla="*/ 1294790 w 9049317"/>
              <a:gd name="connsiteY3" fmla="*/ 3563263 h 3563263"/>
              <a:gd name="connsiteX4" fmla="*/ 1587398 w 9049317"/>
              <a:gd name="connsiteY4" fmla="*/ 15391 h 3563263"/>
              <a:gd name="connsiteX5" fmla="*/ 1865376 w 9049317"/>
              <a:gd name="connsiteY5" fmla="*/ 2239211 h 3563263"/>
              <a:gd name="connsiteX6" fmla="*/ 2038831 w 9049317"/>
              <a:gd name="connsiteY6" fmla="*/ 1875718 h 3563263"/>
              <a:gd name="connsiteX7" fmla="*/ 3457980 w 9049317"/>
              <a:gd name="connsiteY7" fmla="*/ 1890349 h 3563263"/>
              <a:gd name="connsiteX8" fmla="*/ 2443277 w 9049317"/>
              <a:gd name="connsiteY8" fmla="*/ 490879 h 3563263"/>
              <a:gd name="connsiteX9" fmla="*/ 3043123 w 9049317"/>
              <a:gd name="connsiteY9" fmla="*/ 761 h 3563263"/>
              <a:gd name="connsiteX10" fmla="*/ 3803904 w 9049317"/>
              <a:gd name="connsiteY10" fmla="*/ 395781 h 3563263"/>
              <a:gd name="connsiteX11" fmla="*/ 4586631 w 9049317"/>
              <a:gd name="connsiteY11" fmla="*/ 22706 h 3563263"/>
              <a:gd name="connsiteX12" fmla="*/ 5171847 w 9049317"/>
              <a:gd name="connsiteY12" fmla="*/ 483564 h 3563263"/>
              <a:gd name="connsiteX13" fmla="*/ 4140402 w 9049317"/>
              <a:gd name="connsiteY13" fmla="*/ 1880768 h 3563263"/>
              <a:gd name="connsiteX14" fmla="*/ 5498920 w 9049317"/>
              <a:gd name="connsiteY14" fmla="*/ 1897663 h 3563263"/>
              <a:gd name="connsiteX15" fmla="*/ 5720487 w 9049317"/>
              <a:gd name="connsiteY15" fmla="*/ 2239211 h 3563263"/>
              <a:gd name="connsiteX16" fmla="*/ 6005780 w 9049317"/>
              <a:gd name="connsiteY16" fmla="*/ 761 h 3563263"/>
              <a:gd name="connsiteX17" fmla="*/ 6269127 w 9049317"/>
              <a:gd name="connsiteY17" fmla="*/ 3534002 h 3563263"/>
              <a:gd name="connsiteX18" fmla="*/ 6590995 w 9049317"/>
              <a:gd name="connsiteY18" fmla="*/ 1251660 h 3563263"/>
              <a:gd name="connsiteX19" fmla="*/ 6686093 w 9049317"/>
              <a:gd name="connsiteY19" fmla="*/ 1895397 h 3563263"/>
              <a:gd name="connsiteX20" fmla="*/ 9049317 w 9049317"/>
              <a:gd name="connsiteY20" fmla="*/ 1903256 h 3563263"/>
              <a:gd name="connsiteX0" fmla="*/ 0 w 9151469"/>
              <a:gd name="connsiteY0" fmla="*/ 1873451 h 3563263"/>
              <a:gd name="connsiteX1" fmla="*/ 907085 w 9151469"/>
              <a:gd name="connsiteY1" fmla="*/ 1866137 h 3563263"/>
              <a:gd name="connsiteX2" fmla="*/ 1009498 w 9151469"/>
              <a:gd name="connsiteY2" fmla="*/ 1237030 h 3563263"/>
              <a:gd name="connsiteX3" fmla="*/ 1294790 w 9151469"/>
              <a:gd name="connsiteY3" fmla="*/ 3563263 h 3563263"/>
              <a:gd name="connsiteX4" fmla="*/ 1587398 w 9151469"/>
              <a:gd name="connsiteY4" fmla="*/ 15391 h 3563263"/>
              <a:gd name="connsiteX5" fmla="*/ 1865376 w 9151469"/>
              <a:gd name="connsiteY5" fmla="*/ 2239211 h 3563263"/>
              <a:gd name="connsiteX6" fmla="*/ 2038831 w 9151469"/>
              <a:gd name="connsiteY6" fmla="*/ 1875718 h 3563263"/>
              <a:gd name="connsiteX7" fmla="*/ 3457980 w 9151469"/>
              <a:gd name="connsiteY7" fmla="*/ 1890349 h 3563263"/>
              <a:gd name="connsiteX8" fmla="*/ 2443277 w 9151469"/>
              <a:gd name="connsiteY8" fmla="*/ 490879 h 3563263"/>
              <a:gd name="connsiteX9" fmla="*/ 3043123 w 9151469"/>
              <a:gd name="connsiteY9" fmla="*/ 761 h 3563263"/>
              <a:gd name="connsiteX10" fmla="*/ 3803904 w 9151469"/>
              <a:gd name="connsiteY10" fmla="*/ 395781 h 3563263"/>
              <a:gd name="connsiteX11" fmla="*/ 4586631 w 9151469"/>
              <a:gd name="connsiteY11" fmla="*/ 22706 h 3563263"/>
              <a:gd name="connsiteX12" fmla="*/ 5171847 w 9151469"/>
              <a:gd name="connsiteY12" fmla="*/ 483564 h 3563263"/>
              <a:gd name="connsiteX13" fmla="*/ 4140402 w 9151469"/>
              <a:gd name="connsiteY13" fmla="*/ 1880768 h 3563263"/>
              <a:gd name="connsiteX14" fmla="*/ 5498920 w 9151469"/>
              <a:gd name="connsiteY14" fmla="*/ 1897663 h 3563263"/>
              <a:gd name="connsiteX15" fmla="*/ 5720487 w 9151469"/>
              <a:gd name="connsiteY15" fmla="*/ 2239211 h 3563263"/>
              <a:gd name="connsiteX16" fmla="*/ 6005780 w 9151469"/>
              <a:gd name="connsiteY16" fmla="*/ 761 h 3563263"/>
              <a:gd name="connsiteX17" fmla="*/ 6269127 w 9151469"/>
              <a:gd name="connsiteY17" fmla="*/ 3534002 h 3563263"/>
              <a:gd name="connsiteX18" fmla="*/ 6590995 w 9151469"/>
              <a:gd name="connsiteY18" fmla="*/ 1251660 h 3563263"/>
              <a:gd name="connsiteX19" fmla="*/ 6686093 w 9151469"/>
              <a:gd name="connsiteY19" fmla="*/ 1895397 h 3563263"/>
              <a:gd name="connsiteX20" fmla="*/ 9151469 w 9151469"/>
              <a:gd name="connsiteY20" fmla="*/ 1903256 h 3563263"/>
              <a:gd name="connsiteX0" fmla="*/ 0 w 9088607"/>
              <a:gd name="connsiteY0" fmla="*/ 1873451 h 3563263"/>
              <a:gd name="connsiteX1" fmla="*/ 907085 w 9088607"/>
              <a:gd name="connsiteY1" fmla="*/ 1866137 h 3563263"/>
              <a:gd name="connsiteX2" fmla="*/ 1009498 w 9088607"/>
              <a:gd name="connsiteY2" fmla="*/ 1237030 h 3563263"/>
              <a:gd name="connsiteX3" fmla="*/ 1294790 w 9088607"/>
              <a:gd name="connsiteY3" fmla="*/ 3563263 h 3563263"/>
              <a:gd name="connsiteX4" fmla="*/ 1587398 w 9088607"/>
              <a:gd name="connsiteY4" fmla="*/ 15391 h 3563263"/>
              <a:gd name="connsiteX5" fmla="*/ 1865376 w 9088607"/>
              <a:gd name="connsiteY5" fmla="*/ 2239211 h 3563263"/>
              <a:gd name="connsiteX6" fmla="*/ 2038831 w 9088607"/>
              <a:gd name="connsiteY6" fmla="*/ 1875718 h 3563263"/>
              <a:gd name="connsiteX7" fmla="*/ 3457980 w 9088607"/>
              <a:gd name="connsiteY7" fmla="*/ 1890349 h 3563263"/>
              <a:gd name="connsiteX8" fmla="*/ 2443277 w 9088607"/>
              <a:gd name="connsiteY8" fmla="*/ 490879 h 3563263"/>
              <a:gd name="connsiteX9" fmla="*/ 3043123 w 9088607"/>
              <a:gd name="connsiteY9" fmla="*/ 761 h 3563263"/>
              <a:gd name="connsiteX10" fmla="*/ 3803904 w 9088607"/>
              <a:gd name="connsiteY10" fmla="*/ 395781 h 3563263"/>
              <a:gd name="connsiteX11" fmla="*/ 4586631 w 9088607"/>
              <a:gd name="connsiteY11" fmla="*/ 22706 h 3563263"/>
              <a:gd name="connsiteX12" fmla="*/ 5171847 w 9088607"/>
              <a:gd name="connsiteY12" fmla="*/ 483564 h 3563263"/>
              <a:gd name="connsiteX13" fmla="*/ 4140402 w 9088607"/>
              <a:gd name="connsiteY13" fmla="*/ 1880768 h 3563263"/>
              <a:gd name="connsiteX14" fmla="*/ 5498920 w 9088607"/>
              <a:gd name="connsiteY14" fmla="*/ 1897663 h 3563263"/>
              <a:gd name="connsiteX15" fmla="*/ 5720487 w 9088607"/>
              <a:gd name="connsiteY15" fmla="*/ 2239211 h 3563263"/>
              <a:gd name="connsiteX16" fmla="*/ 6005780 w 9088607"/>
              <a:gd name="connsiteY16" fmla="*/ 761 h 3563263"/>
              <a:gd name="connsiteX17" fmla="*/ 6269127 w 9088607"/>
              <a:gd name="connsiteY17" fmla="*/ 3534002 h 3563263"/>
              <a:gd name="connsiteX18" fmla="*/ 6590995 w 9088607"/>
              <a:gd name="connsiteY18" fmla="*/ 1251660 h 3563263"/>
              <a:gd name="connsiteX19" fmla="*/ 6686093 w 9088607"/>
              <a:gd name="connsiteY19" fmla="*/ 1895397 h 3563263"/>
              <a:gd name="connsiteX20" fmla="*/ 9088607 w 9088607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1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930018 h 3611972"/>
              <a:gd name="connsiteX1" fmla="*/ 2345056 w 10526578"/>
              <a:gd name="connsiteY1" fmla="*/ 1914846 h 3611972"/>
              <a:gd name="connsiteX2" fmla="*/ 2447469 w 10526578"/>
              <a:gd name="connsiteY2" fmla="*/ 1285739 h 3611972"/>
              <a:gd name="connsiteX3" fmla="*/ 2732761 w 10526578"/>
              <a:gd name="connsiteY3" fmla="*/ 3611972 h 3611972"/>
              <a:gd name="connsiteX4" fmla="*/ 3025369 w 10526578"/>
              <a:gd name="connsiteY4" fmla="*/ 64100 h 3611972"/>
              <a:gd name="connsiteX5" fmla="*/ 3303347 w 10526578"/>
              <a:gd name="connsiteY5" fmla="*/ 2287920 h 3611972"/>
              <a:gd name="connsiteX6" fmla="*/ 3476802 w 10526578"/>
              <a:gd name="connsiteY6" fmla="*/ 1924427 h 3611972"/>
              <a:gd name="connsiteX7" fmla="*/ 4895951 w 10526578"/>
              <a:gd name="connsiteY7" fmla="*/ 1939058 h 3611972"/>
              <a:gd name="connsiteX8" fmla="*/ 3881248 w 10526578"/>
              <a:gd name="connsiteY8" fmla="*/ 539588 h 3611972"/>
              <a:gd name="connsiteX9" fmla="*/ 4481094 w 10526578"/>
              <a:gd name="connsiteY9" fmla="*/ 49470 h 3611972"/>
              <a:gd name="connsiteX10" fmla="*/ 6024602 w 10526578"/>
              <a:gd name="connsiteY10" fmla="*/ 71415 h 3611972"/>
              <a:gd name="connsiteX11" fmla="*/ 6609818 w 10526578"/>
              <a:gd name="connsiteY11" fmla="*/ 532273 h 3611972"/>
              <a:gd name="connsiteX12" fmla="*/ 5578373 w 10526578"/>
              <a:gd name="connsiteY12" fmla="*/ 1929477 h 3611972"/>
              <a:gd name="connsiteX13" fmla="*/ 6936891 w 10526578"/>
              <a:gd name="connsiteY13" fmla="*/ 1946372 h 3611972"/>
              <a:gd name="connsiteX14" fmla="*/ 7158458 w 10526578"/>
              <a:gd name="connsiteY14" fmla="*/ 2287920 h 3611972"/>
              <a:gd name="connsiteX15" fmla="*/ 7443751 w 10526578"/>
              <a:gd name="connsiteY15" fmla="*/ 49470 h 3611972"/>
              <a:gd name="connsiteX16" fmla="*/ 7707098 w 10526578"/>
              <a:gd name="connsiteY16" fmla="*/ 3582711 h 3611972"/>
              <a:gd name="connsiteX17" fmla="*/ 8028966 w 10526578"/>
              <a:gd name="connsiteY17" fmla="*/ 1300369 h 3611972"/>
              <a:gd name="connsiteX18" fmla="*/ 8124064 w 10526578"/>
              <a:gd name="connsiteY18" fmla="*/ 1944106 h 3611972"/>
              <a:gd name="connsiteX19" fmla="*/ 10526578 w 10526578"/>
              <a:gd name="connsiteY19" fmla="*/ 1951965 h 3611972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3881248 w 10526578"/>
              <a:gd name="connsiteY8" fmla="*/ 490119 h 3562503"/>
              <a:gd name="connsiteX9" fmla="*/ 6024602 w 10526578"/>
              <a:gd name="connsiteY9" fmla="*/ 21946 h 3562503"/>
              <a:gd name="connsiteX10" fmla="*/ 6609818 w 10526578"/>
              <a:gd name="connsiteY10" fmla="*/ 482804 h 3562503"/>
              <a:gd name="connsiteX11" fmla="*/ 5578373 w 10526578"/>
              <a:gd name="connsiteY11" fmla="*/ 1880008 h 3562503"/>
              <a:gd name="connsiteX12" fmla="*/ 6936891 w 10526578"/>
              <a:gd name="connsiteY12" fmla="*/ 1896903 h 3562503"/>
              <a:gd name="connsiteX13" fmla="*/ 7158458 w 10526578"/>
              <a:gd name="connsiteY13" fmla="*/ 2238451 h 3562503"/>
              <a:gd name="connsiteX14" fmla="*/ 7443751 w 10526578"/>
              <a:gd name="connsiteY14" fmla="*/ 1 h 3562503"/>
              <a:gd name="connsiteX15" fmla="*/ 7707098 w 10526578"/>
              <a:gd name="connsiteY15" fmla="*/ 3533242 h 3562503"/>
              <a:gd name="connsiteX16" fmla="*/ 8028966 w 10526578"/>
              <a:gd name="connsiteY16" fmla="*/ 1250900 h 3562503"/>
              <a:gd name="connsiteX17" fmla="*/ 8124064 w 10526578"/>
              <a:gd name="connsiteY17" fmla="*/ 1894637 h 3562503"/>
              <a:gd name="connsiteX18" fmla="*/ 10526578 w 10526578"/>
              <a:gd name="connsiteY18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024602 w 10526578"/>
              <a:gd name="connsiteY8" fmla="*/ 21946 h 3562503"/>
              <a:gd name="connsiteX9" fmla="*/ 6609818 w 10526578"/>
              <a:gd name="connsiteY9" fmla="*/ 482804 h 3562503"/>
              <a:gd name="connsiteX10" fmla="*/ 5578373 w 10526578"/>
              <a:gd name="connsiteY10" fmla="*/ 1880008 h 3562503"/>
              <a:gd name="connsiteX11" fmla="*/ 6936891 w 10526578"/>
              <a:gd name="connsiteY11" fmla="*/ 1896903 h 3562503"/>
              <a:gd name="connsiteX12" fmla="*/ 7158458 w 10526578"/>
              <a:gd name="connsiteY12" fmla="*/ 2238451 h 3562503"/>
              <a:gd name="connsiteX13" fmla="*/ 7443751 w 10526578"/>
              <a:gd name="connsiteY13" fmla="*/ 1 h 3562503"/>
              <a:gd name="connsiteX14" fmla="*/ 7707098 w 10526578"/>
              <a:gd name="connsiteY14" fmla="*/ 3533242 h 3562503"/>
              <a:gd name="connsiteX15" fmla="*/ 8028966 w 10526578"/>
              <a:gd name="connsiteY15" fmla="*/ 1250900 h 3562503"/>
              <a:gd name="connsiteX16" fmla="*/ 8124064 w 10526578"/>
              <a:gd name="connsiteY16" fmla="*/ 1894637 h 3562503"/>
              <a:gd name="connsiteX17" fmla="*/ 10526578 w 10526578"/>
              <a:gd name="connsiteY17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609818 w 10526578"/>
              <a:gd name="connsiteY8" fmla="*/ 482804 h 3562503"/>
              <a:gd name="connsiteX9" fmla="*/ 5578373 w 10526578"/>
              <a:gd name="connsiteY9" fmla="*/ 1880008 h 3562503"/>
              <a:gd name="connsiteX10" fmla="*/ 6936891 w 10526578"/>
              <a:gd name="connsiteY10" fmla="*/ 1896903 h 3562503"/>
              <a:gd name="connsiteX11" fmla="*/ 7158458 w 10526578"/>
              <a:gd name="connsiteY11" fmla="*/ 2238451 h 3562503"/>
              <a:gd name="connsiteX12" fmla="*/ 7443751 w 10526578"/>
              <a:gd name="connsiteY12" fmla="*/ 1 h 3562503"/>
              <a:gd name="connsiteX13" fmla="*/ 7707098 w 10526578"/>
              <a:gd name="connsiteY13" fmla="*/ 3533242 h 3562503"/>
              <a:gd name="connsiteX14" fmla="*/ 8028966 w 10526578"/>
              <a:gd name="connsiteY14" fmla="*/ 1250900 h 3562503"/>
              <a:gd name="connsiteX15" fmla="*/ 8124064 w 10526578"/>
              <a:gd name="connsiteY15" fmla="*/ 1894637 h 3562503"/>
              <a:gd name="connsiteX16" fmla="*/ 10526578 w 10526578"/>
              <a:gd name="connsiteY16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224844 w 10526578"/>
              <a:gd name="connsiteY10" fmla="*/ 3305198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91650 w 10526578"/>
              <a:gd name="connsiteY10" fmla="*/ 2848025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2662007"/>
              <a:gd name="connsiteY0" fmla="*/ 1880551 h 3562503"/>
              <a:gd name="connsiteX1" fmla="*/ 4480485 w 12662007"/>
              <a:gd name="connsiteY1" fmla="*/ 1865377 h 3562503"/>
              <a:gd name="connsiteX2" fmla="*/ 4582898 w 12662007"/>
              <a:gd name="connsiteY2" fmla="*/ 1236270 h 3562503"/>
              <a:gd name="connsiteX3" fmla="*/ 4868190 w 12662007"/>
              <a:gd name="connsiteY3" fmla="*/ 3562503 h 3562503"/>
              <a:gd name="connsiteX4" fmla="*/ 5160798 w 12662007"/>
              <a:gd name="connsiteY4" fmla="*/ 14631 h 3562503"/>
              <a:gd name="connsiteX5" fmla="*/ 5471971 w 12662007"/>
              <a:gd name="connsiteY5" fmla="*/ 3076606 h 3562503"/>
              <a:gd name="connsiteX6" fmla="*/ 5612231 w 12662007"/>
              <a:gd name="connsiteY6" fmla="*/ 1874958 h 3562503"/>
              <a:gd name="connsiteX7" fmla="*/ 7031380 w 12662007"/>
              <a:gd name="connsiteY7" fmla="*/ 1889589 h 3562503"/>
              <a:gd name="connsiteX8" fmla="*/ 7713802 w 12662007"/>
              <a:gd name="connsiteY8" fmla="*/ 1880008 h 3562503"/>
              <a:gd name="connsiteX9" fmla="*/ 9072320 w 12662007"/>
              <a:gd name="connsiteY9" fmla="*/ 1896903 h 3562503"/>
              <a:gd name="connsiteX10" fmla="*/ 9327079 w 12662007"/>
              <a:gd name="connsiteY10" fmla="*/ 2848025 h 3562503"/>
              <a:gd name="connsiteX11" fmla="*/ 9579180 w 12662007"/>
              <a:gd name="connsiteY11" fmla="*/ 1 h 3562503"/>
              <a:gd name="connsiteX12" fmla="*/ 9842527 w 12662007"/>
              <a:gd name="connsiteY12" fmla="*/ 3533242 h 3562503"/>
              <a:gd name="connsiteX13" fmla="*/ 10164395 w 12662007"/>
              <a:gd name="connsiteY13" fmla="*/ 1250900 h 3562503"/>
              <a:gd name="connsiteX14" fmla="*/ 10259493 w 12662007"/>
              <a:gd name="connsiteY14" fmla="*/ 1894637 h 3562503"/>
              <a:gd name="connsiteX15" fmla="*/ 12662007 w 12662007"/>
              <a:gd name="connsiteY15" fmla="*/ 1902496 h 3562503"/>
              <a:gd name="connsiteX0" fmla="*/ 0 w 14808500"/>
              <a:gd name="connsiteY0" fmla="*/ 1880551 h 3562503"/>
              <a:gd name="connsiteX1" fmla="*/ 4480485 w 14808500"/>
              <a:gd name="connsiteY1" fmla="*/ 1865377 h 3562503"/>
              <a:gd name="connsiteX2" fmla="*/ 4582898 w 14808500"/>
              <a:gd name="connsiteY2" fmla="*/ 1236270 h 3562503"/>
              <a:gd name="connsiteX3" fmla="*/ 4868190 w 14808500"/>
              <a:gd name="connsiteY3" fmla="*/ 3562503 h 3562503"/>
              <a:gd name="connsiteX4" fmla="*/ 5160798 w 14808500"/>
              <a:gd name="connsiteY4" fmla="*/ 14631 h 3562503"/>
              <a:gd name="connsiteX5" fmla="*/ 5471971 w 14808500"/>
              <a:gd name="connsiteY5" fmla="*/ 3076606 h 3562503"/>
              <a:gd name="connsiteX6" fmla="*/ 5612231 w 14808500"/>
              <a:gd name="connsiteY6" fmla="*/ 1874958 h 3562503"/>
              <a:gd name="connsiteX7" fmla="*/ 7031380 w 14808500"/>
              <a:gd name="connsiteY7" fmla="*/ 1889589 h 3562503"/>
              <a:gd name="connsiteX8" fmla="*/ 7713802 w 14808500"/>
              <a:gd name="connsiteY8" fmla="*/ 1880008 h 3562503"/>
              <a:gd name="connsiteX9" fmla="*/ 9072320 w 14808500"/>
              <a:gd name="connsiteY9" fmla="*/ 1896903 h 3562503"/>
              <a:gd name="connsiteX10" fmla="*/ 9327079 w 14808500"/>
              <a:gd name="connsiteY10" fmla="*/ 2848025 h 3562503"/>
              <a:gd name="connsiteX11" fmla="*/ 9579180 w 14808500"/>
              <a:gd name="connsiteY11" fmla="*/ 1 h 3562503"/>
              <a:gd name="connsiteX12" fmla="*/ 9842527 w 14808500"/>
              <a:gd name="connsiteY12" fmla="*/ 3533242 h 3562503"/>
              <a:gd name="connsiteX13" fmla="*/ 10164395 w 14808500"/>
              <a:gd name="connsiteY13" fmla="*/ 1250900 h 3562503"/>
              <a:gd name="connsiteX14" fmla="*/ 10259493 w 14808500"/>
              <a:gd name="connsiteY14" fmla="*/ 1894637 h 3562503"/>
              <a:gd name="connsiteX15" fmla="*/ 14808500 w 14808500"/>
              <a:gd name="connsiteY15" fmla="*/ 1940591 h 3562503"/>
              <a:gd name="connsiteX0" fmla="*/ 0 w 18482842"/>
              <a:gd name="connsiteY0" fmla="*/ 1904392 h 3562502"/>
              <a:gd name="connsiteX1" fmla="*/ 8154827 w 18482842"/>
              <a:gd name="connsiteY1" fmla="*/ 1865376 h 3562502"/>
              <a:gd name="connsiteX2" fmla="*/ 8257240 w 18482842"/>
              <a:gd name="connsiteY2" fmla="*/ 1236269 h 3562502"/>
              <a:gd name="connsiteX3" fmla="*/ 8542532 w 18482842"/>
              <a:gd name="connsiteY3" fmla="*/ 3562502 h 3562502"/>
              <a:gd name="connsiteX4" fmla="*/ 8835140 w 18482842"/>
              <a:gd name="connsiteY4" fmla="*/ 14630 h 3562502"/>
              <a:gd name="connsiteX5" fmla="*/ 9146313 w 18482842"/>
              <a:gd name="connsiteY5" fmla="*/ 3076605 h 3562502"/>
              <a:gd name="connsiteX6" fmla="*/ 9286573 w 18482842"/>
              <a:gd name="connsiteY6" fmla="*/ 1874957 h 3562502"/>
              <a:gd name="connsiteX7" fmla="*/ 10705722 w 18482842"/>
              <a:gd name="connsiteY7" fmla="*/ 1889588 h 3562502"/>
              <a:gd name="connsiteX8" fmla="*/ 11388144 w 18482842"/>
              <a:gd name="connsiteY8" fmla="*/ 1880007 h 3562502"/>
              <a:gd name="connsiteX9" fmla="*/ 12746662 w 18482842"/>
              <a:gd name="connsiteY9" fmla="*/ 1896902 h 3562502"/>
              <a:gd name="connsiteX10" fmla="*/ 13001421 w 18482842"/>
              <a:gd name="connsiteY10" fmla="*/ 2848024 h 3562502"/>
              <a:gd name="connsiteX11" fmla="*/ 13253522 w 18482842"/>
              <a:gd name="connsiteY11" fmla="*/ 0 h 3562502"/>
              <a:gd name="connsiteX12" fmla="*/ 13516869 w 18482842"/>
              <a:gd name="connsiteY12" fmla="*/ 3533241 h 3562502"/>
              <a:gd name="connsiteX13" fmla="*/ 13838737 w 18482842"/>
              <a:gd name="connsiteY13" fmla="*/ 1250899 h 3562502"/>
              <a:gd name="connsiteX14" fmla="*/ 13933835 w 18482842"/>
              <a:gd name="connsiteY14" fmla="*/ 1894636 h 3562502"/>
              <a:gd name="connsiteX15" fmla="*/ 18482842 w 18482842"/>
              <a:gd name="connsiteY15" fmla="*/ 1940590 h 3562502"/>
              <a:gd name="connsiteX0" fmla="*/ 0 w 14744037"/>
              <a:gd name="connsiteY0" fmla="*/ 1904392 h 3562502"/>
              <a:gd name="connsiteX1" fmla="*/ 8154827 w 14744037"/>
              <a:gd name="connsiteY1" fmla="*/ 1865376 h 3562502"/>
              <a:gd name="connsiteX2" fmla="*/ 8257240 w 14744037"/>
              <a:gd name="connsiteY2" fmla="*/ 1236269 h 3562502"/>
              <a:gd name="connsiteX3" fmla="*/ 8542532 w 14744037"/>
              <a:gd name="connsiteY3" fmla="*/ 3562502 h 3562502"/>
              <a:gd name="connsiteX4" fmla="*/ 8835140 w 14744037"/>
              <a:gd name="connsiteY4" fmla="*/ 14630 h 3562502"/>
              <a:gd name="connsiteX5" fmla="*/ 9146313 w 14744037"/>
              <a:gd name="connsiteY5" fmla="*/ 3076605 h 3562502"/>
              <a:gd name="connsiteX6" fmla="*/ 9286573 w 14744037"/>
              <a:gd name="connsiteY6" fmla="*/ 1874957 h 3562502"/>
              <a:gd name="connsiteX7" fmla="*/ 10705722 w 14744037"/>
              <a:gd name="connsiteY7" fmla="*/ 1889588 h 3562502"/>
              <a:gd name="connsiteX8" fmla="*/ 11388144 w 14744037"/>
              <a:gd name="connsiteY8" fmla="*/ 1880007 h 3562502"/>
              <a:gd name="connsiteX9" fmla="*/ 12746662 w 14744037"/>
              <a:gd name="connsiteY9" fmla="*/ 1896902 h 3562502"/>
              <a:gd name="connsiteX10" fmla="*/ 13001421 w 14744037"/>
              <a:gd name="connsiteY10" fmla="*/ 2848024 h 3562502"/>
              <a:gd name="connsiteX11" fmla="*/ 13253522 w 14744037"/>
              <a:gd name="connsiteY11" fmla="*/ 0 h 3562502"/>
              <a:gd name="connsiteX12" fmla="*/ 13516869 w 14744037"/>
              <a:gd name="connsiteY12" fmla="*/ 3533241 h 3562502"/>
              <a:gd name="connsiteX13" fmla="*/ 13838737 w 14744037"/>
              <a:gd name="connsiteY13" fmla="*/ 1250899 h 3562502"/>
              <a:gd name="connsiteX14" fmla="*/ 13933835 w 14744037"/>
              <a:gd name="connsiteY14" fmla="*/ 1894636 h 3562502"/>
              <a:gd name="connsiteX15" fmla="*/ 14744037 w 14744037"/>
              <a:gd name="connsiteY15" fmla="*/ 1892908 h 3562502"/>
              <a:gd name="connsiteX0" fmla="*/ 0 w 14782714"/>
              <a:gd name="connsiteY0" fmla="*/ 1904392 h 3562502"/>
              <a:gd name="connsiteX1" fmla="*/ 8154827 w 14782714"/>
              <a:gd name="connsiteY1" fmla="*/ 1865376 h 3562502"/>
              <a:gd name="connsiteX2" fmla="*/ 8257240 w 14782714"/>
              <a:gd name="connsiteY2" fmla="*/ 1236269 h 3562502"/>
              <a:gd name="connsiteX3" fmla="*/ 8542532 w 14782714"/>
              <a:gd name="connsiteY3" fmla="*/ 3562502 h 3562502"/>
              <a:gd name="connsiteX4" fmla="*/ 8835140 w 14782714"/>
              <a:gd name="connsiteY4" fmla="*/ 14630 h 3562502"/>
              <a:gd name="connsiteX5" fmla="*/ 9146313 w 14782714"/>
              <a:gd name="connsiteY5" fmla="*/ 3076605 h 3562502"/>
              <a:gd name="connsiteX6" fmla="*/ 9286573 w 14782714"/>
              <a:gd name="connsiteY6" fmla="*/ 1874957 h 3562502"/>
              <a:gd name="connsiteX7" fmla="*/ 10705722 w 14782714"/>
              <a:gd name="connsiteY7" fmla="*/ 1889588 h 3562502"/>
              <a:gd name="connsiteX8" fmla="*/ 11388144 w 14782714"/>
              <a:gd name="connsiteY8" fmla="*/ 1880007 h 3562502"/>
              <a:gd name="connsiteX9" fmla="*/ 12746662 w 14782714"/>
              <a:gd name="connsiteY9" fmla="*/ 1896902 h 3562502"/>
              <a:gd name="connsiteX10" fmla="*/ 13001421 w 14782714"/>
              <a:gd name="connsiteY10" fmla="*/ 2848024 h 3562502"/>
              <a:gd name="connsiteX11" fmla="*/ 13253522 w 14782714"/>
              <a:gd name="connsiteY11" fmla="*/ 0 h 3562502"/>
              <a:gd name="connsiteX12" fmla="*/ 13516869 w 14782714"/>
              <a:gd name="connsiteY12" fmla="*/ 3533241 h 3562502"/>
              <a:gd name="connsiteX13" fmla="*/ 13838737 w 14782714"/>
              <a:gd name="connsiteY13" fmla="*/ 1250899 h 3562502"/>
              <a:gd name="connsiteX14" fmla="*/ 13933835 w 14782714"/>
              <a:gd name="connsiteY14" fmla="*/ 1894636 h 3562502"/>
              <a:gd name="connsiteX15" fmla="*/ 14782714 w 14782714"/>
              <a:gd name="connsiteY15" fmla="*/ 1904828 h 3562502"/>
              <a:gd name="connsiteX0" fmla="*/ 0 w 14821391"/>
              <a:gd name="connsiteY0" fmla="*/ 1904392 h 3562502"/>
              <a:gd name="connsiteX1" fmla="*/ 8154827 w 14821391"/>
              <a:gd name="connsiteY1" fmla="*/ 1865376 h 3562502"/>
              <a:gd name="connsiteX2" fmla="*/ 8257240 w 14821391"/>
              <a:gd name="connsiteY2" fmla="*/ 1236269 h 3562502"/>
              <a:gd name="connsiteX3" fmla="*/ 8542532 w 14821391"/>
              <a:gd name="connsiteY3" fmla="*/ 3562502 h 3562502"/>
              <a:gd name="connsiteX4" fmla="*/ 8835140 w 14821391"/>
              <a:gd name="connsiteY4" fmla="*/ 14630 h 3562502"/>
              <a:gd name="connsiteX5" fmla="*/ 9146313 w 14821391"/>
              <a:gd name="connsiteY5" fmla="*/ 3076605 h 3562502"/>
              <a:gd name="connsiteX6" fmla="*/ 9286573 w 14821391"/>
              <a:gd name="connsiteY6" fmla="*/ 1874957 h 3562502"/>
              <a:gd name="connsiteX7" fmla="*/ 10705722 w 14821391"/>
              <a:gd name="connsiteY7" fmla="*/ 1889588 h 3562502"/>
              <a:gd name="connsiteX8" fmla="*/ 11388144 w 14821391"/>
              <a:gd name="connsiteY8" fmla="*/ 1880007 h 3562502"/>
              <a:gd name="connsiteX9" fmla="*/ 12746662 w 14821391"/>
              <a:gd name="connsiteY9" fmla="*/ 1896902 h 3562502"/>
              <a:gd name="connsiteX10" fmla="*/ 13001421 w 14821391"/>
              <a:gd name="connsiteY10" fmla="*/ 2848024 h 3562502"/>
              <a:gd name="connsiteX11" fmla="*/ 13253522 w 14821391"/>
              <a:gd name="connsiteY11" fmla="*/ 0 h 3562502"/>
              <a:gd name="connsiteX12" fmla="*/ 13516869 w 14821391"/>
              <a:gd name="connsiteY12" fmla="*/ 3533241 h 3562502"/>
              <a:gd name="connsiteX13" fmla="*/ 13838737 w 14821391"/>
              <a:gd name="connsiteY13" fmla="*/ 1250899 h 3562502"/>
              <a:gd name="connsiteX14" fmla="*/ 13933835 w 14821391"/>
              <a:gd name="connsiteY14" fmla="*/ 1894636 h 3562502"/>
              <a:gd name="connsiteX15" fmla="*/ 14821391 w 14821391"/>
              <a:gd name="connsiteY15" fmla="*/ 1916748 h 3562502"/>
              <a:gd name="connsiteX0" fmla="*/ 0 w 17332784"/>
              <a:gd name="connsiteY0" fmla="*/ 1904392 h 3562502"/>
              <a:gd name="connsiteX1" fmla="*/ 8154827 w 17332784"/>
              <a:gd name="connsiteY1" fmla="*/ 1865376 h 3562502"/>
              <a:gd name="connsiteX2" fmla="*/ 8257240 w 17332784"/>
              <a:gd name="connsiteY2" fmla="*/ 1236269 h 3562502"/>
              <a:gd name="connsiteX3" fmla="*/ 8542532 w 17332784"/>
              <a:gd name="connsiteY3" fmla="*/ 3562502 h 3562502"/>
              <a:gd name="connsiteX4" fmla="*/ 8835140 w 17332784"/>
              <a:gd name="connsiteY4" fmla="*/ 14630 h 3562502"/>
              <a:gd name="connsiteX5" fmla="*/ 9146313 w 17332784"/>
              <a:gd name="connsiteY5" fmla="*/ 3076605 h 3562502"/>
              <a:gd name="connsiteX6" fmla="*/ 9286573 w 17332784"/>
              <a:gd name="connsiteY6" fmla="*/ 1874957 h 3562502"/>
              <a:gd name="connsiteX7" fmla="*/ 10705722 w 17332784"/>
              <a:gd name="connsiteY7" fmla="*/ 1889588 h 3562502"/>
              <a:gd name="connsiteX8" fmla="*/ 11388144 w 17332784"/>
              <a:gd name="connsiteY8" fmla="*/ 1880007 h 3562502"/>
              <a:gd name="connsiteX9" fmla="*/ 12746662 w 17332784"/>
              <a:gd name="connsiteY9" fmla="*/ 1896902 h 3562502"/>
              <a:gd name="connsiteX10" fmla="*/ 13001421 w 17332784"/>
              <a:gd name="connsiteY10" fmla="*/ 2848024 h 3562502"/>
              <a:gd name="connsiteX11" fmla="*/ 13253522 w 17332784"/>
              <a:gd name="connsiteY11" fmla="*/ 0 h 3562502"/>
              <a:gd name="connsiteX12" fmla="*/ 13516869 w 17332784"/>
              <a:gd name="connsiteY12" fmla="*/ 3533241 h 3562502"/>
              <a:gd name="connsiteX13" fmla="*/ 13838737 w 17332784"/>
              <a:gd name="connsiteY13" fmla="*/ 1250899 h 3562502"/>
              <a:gd name="connsiteX14" fmla="*/ 13933835 w 17332784"/>
              <a:gd name="connsiteY14" fmla="*/ 1894636 h 3562502"/>
              <a:gd name="connsiteX15" fmla="*/ 17332784 w 17332784"/>
              <a:gd name="connsiteY15" fmla="*/ 1860793 h 3562502"/>
              <a:gd name="connsiteX0" fmla="*/ 0 w 17255964"/>
              <a:gd name="connsiteY0" fmla="*/ 1904392 h 3562502"/>
              <a:gd name="connsiteX1" fmla="*/ 8154827 w 17255964"/>
              <a:gd name="connsiteY1" fmla="*/ 1865376 h 3562502"/>
              <a:gd name="connsiteX2" fmla="*/ 8257240 w 17255964"/>
              <a:gd name="connsiteY2" fmla="*/ 1236269 h 3562502"/>
              <a:gd name="connsiteX3" fmla="*/ 8542532 w 17255964"/>
              <a:gd name="connsiteY3" fmla="*/ 3562502 h 3562502"/>
              <a:gd name="connsiteX4" fmla="*/ 8835140 w 17255964"/>
              <a:gd name="connsiteY4" fmla="*/ 14630 h 3562502"/>
              <a:gd name="connsiteX5" fmla="*/ 9146313 w 17255964"/>
              <a:gd name="connsiteY5" fmla="*/ 3076605 h 3562502"/>
              <a:gd name="connsiteX6" fmla="*/ 9286573 w 17255964"/>
              <a:gd name="connsiteY6" fmla="*/ 1874957 h 3562502"/>
              <a:gd name="connsiteX7" fmla="*/ 10705722 w 17255964"/>
              <a:gd name="connsiteY7" fmla="*/ 1889588 h 3562502"/>
              <a:gd name="connsiteX8" fmla="*/ 11388144 w 17255964"/>
              <a:gd name="connsiteY8" fmla="*/ 1880007 h 3562502"/>
              <a:gd name="connsiteX9" fmla="*/ 12746662 w 17255964"/>
              <a:gd name="connsiteY9" fmla="*/ 1896902 h 3562502"/>
              <a:gd name="connsiteX10" fmla="*/ 13001421 w 17255964"/>
              <a:gd name="connsiteY10" fmla="*/ 2848024 h 3562502"/>
              <a:gd name="connsiteX11" fmla="*/ 13253522 w 17255964"/>
              <a:gd name="connsiteY11" fmla="*/ 0 h 3562502"/>
              <a:gd name="connsiteX12" fmla="*/ 13516869 w 17255964"/>
              <a:gd name="connsiteY12" fmla="*/ 3533241 h 3562502"/>
              <a:gd name="connsiteX13" fmla="*/ 13838737 w 17255964"/>
              <a:gd name="connsiteY13" fmla="*/ 1250899 h 3562502"/>
              <a:gd name="connsiteX14" fmla="*/ 13933835 w 17255964"/>
              <a:gd name="connsiteY14" fmla="*/ 1894636 h 3562502"/>
              <a:gd name="connsiteX15" fmla="*/ 17255964 w 17255964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5 w 17279011"/>
              <a:gd name="connsiteY14" fmla="*/ 1894636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2746662 w 17279011"/>
              <a:gd name="connsiteY8" fmla="*/ 1882695 h 3562502"/>
              <a:gd name="connsiteX9" fmla="*/ 13001421 w 17279011"/>
              <a:gd name="connsiteY9" fmla="*/ 2848024 h 3562502"/>
              <a:gd name="connsiteX10" fmla="*/ 13253522 w 17279011"/>
              <a:gd name="connsiteY10" fmla="*/ 0 h 3562502"/>
              <a:gd name="connsiteX11" fmla="*/ 13516869 w 17279011"/>
              <a:gd name="connsiteY11" fmla="*/ 3533241 h 3562502"/>
              <a:gd name="connsiteX12" fmla="*/ 13838737 w 17279011"/>
              <a:gd name="connsiteY12" fmla="*/ 1250899 h 3562502"/>
              <a:gd name="connsiteX13" fmla="*/ 13933836 w 17279011"/>
              <a:gd name="connsiteY13" fmla="*/ 1873328 h 3562502"/>
              <a:gd name="connsiteX14" fmla="*/ 17279011 w 17279011"/>
              <a:gd name="connsiteY14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82695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68490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9775667"/>
              <a:gd name="connsiteY0" fmla="*/ 1861774 h 3562502"/>
              <a:gd name="connsiteX1" fmla="*/ 10651483 w 19775667"/>
              <a:gd name="connsiteY1" fmla="*/ 1865376 h 3562502"/>
              <a:gd name="connsiteX2" fmla="*/ 10753896 w 19775667"/>
              <a:gd name="connsiteY2" fmla="*/ 1236269 h 3562502"/>
              <a:gd name="connsiteX3" fmla="*/ 11039188 w 19775667"/>
              <a:gd name="connsiteY3" fmla="*/ 3562502 h 3562502"/>
              <a:gd name="connsiteX4" fmla="*/ 11331796 w 19775667"/>
              <a:gd name="connsiteY4" fmla="*/ 14630 h 3562502"/>
              <a:gd name="connsiteX5" fmla="*/ 11642969 w 19775667"/>
              <a:gd name="connsiteY5" fmla="*/ 3076605 h 3562502"/>
              <a:gd name="connsiteX6" fmla="*/ 11783229 w 19775667"/>
              <a:gd name="connsiteY6" fmla="*/ 1867853 h 3562502"/>
              <a:gd name="connsiteX7" fmla="*/ 15243318 w 19775667"/>
              <a:gd name="connsiteY7" fmla="*/ 1868490 h 3562502"/>
              <a:gd name="connsiteX8" fmla="*/ 15498077 w 19775667"/>
              <a:gd name="connsiteY8" fmla="*/ 2848024 h 3562502"/>
              <a:gd name="connsiteX9" fmla="*/ 15750178 w 19775667"/>
              <a:gd name="connsiteY9" fmla="*/ 0 h 3562502"/>
              <a:gd name="connsiteX10" fmla="*/ 16013525 w 19775667"/>
              <a:gd name="connsiteY10" fmla="*/ 3533241 h 3562502"/>
              <a:gd name="connsiteX11" fmla="*/ 16335393 w 19775667"/>
              <a:gd name="connsiteY11" fmla="*/ 1250899 h 3562502"/>
              <a:gd name="connsiteX12" fmla="*/ 16430492 w 19775667"/>
              <a:gd name="connsiteY12" fmla="*/ 1873328 h 3562502"/>
              <a:gd name="connsiteX13" fmla="*/ 19775667 w 19775667"/>
              <a:gd name="connsiteY13" fmla="*/ 1867897 h 3562502"/>
              <a:gd name="connsiteX0" fmla="*/ 0 w 19075538"/>
              <a:gd name="connsiteY0" fmla="*/ 1861774 h 3562502"/>
              <a:gd name="connsiteX1" fmla="*/ 10651483 w 19075538"/>
              <a:gd name="connsiteY1" fmla="*/ 1865376 h 3562502"/>
              <a:gd name="connsiteX2" fmla="*/ 10753896 w 19075538"/>
              <a:gd name="connsiteY2" fmla="*/ 1236269 h 3562502"/>
              <a:gd name="connsiteX3" fmla="*/ 11039188 w 19075538"/>
              <a:gd name="connsiteY3" fmla="*/ 3562502 h 3562502"/>
              <a:gd name="connsiteX4" fmla="*/ 11331796 w 19075538"/>
              <a:gd name="connsiteY4" fmla="*/ 14630 h 3562502"/>
              <a:gd name="connsiteX5" fmla="*/ 11642969 w 19075538"/>
              <a:gd name="connsiteY5" fmla="*/ 3076605 h 3562502"/>
              <a:gd name="connsiteX6" fmla="*/ 11783229 w 19075538"/>
              <a:gd name="connsiteY6" fmla="*/ 1867853 h 3562502"/>
              <a:gd name="connsiteX7" fmla="*/ 15243318 w 19075538"/>
              <a:gd name="connsiteY7" fmla="*/ 1868490 h 3562502"/>
              <a:gd name="connsiteX8" fmla="*/ 15498077 w 19075538"/>
              <a:gd name="connsiteY8" fmla="*/ 2848024 h 3562502"/>
              <a:gd name="connsiteX9" fmla="*/ 15750178 w 19075538"/>
              <a:gd name="connsiteY9" fmla="*/ 0 h 3562502"/>
              <a:gd name="connsiteX10" fmla="*/ 16013525 w 19075538"/>
              <a:gd name="connsiteY10" fmla="*/ 3533241 h 3562502"/>
              <a:gd name="connsiteX11" fmla="*/ 16335393 w 19075538"/>
              <a:gd name="connsiteY11" fmla="*/ 1250899 h 3562502"/>
              <a:gd name="connsiteX12" fmla="*/ 16430492 w 19075538"/>
              <a:gd name="connsiteY12" fmla="*/ 1873328 h 3562502"/>
              <a:gd name="connsiteX13" fmla="*/ 19075538 w 19075538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1 w 19096130"/>
              <a:gd name="connsiteY12" fmla="*/ 1860635 h 3562502"/>
              <a:gd name="connsiteX13" fmla="*/ 19096130 w 19096130"/>
              <a:gd name="connsiteY13" fmla="*/ 1867897 h 3562502"/>
              <a:gd name="connsiteX0" fmla="*/ 0 w 19748213"/>
              <a:gd name="connsiteY0" fmla="*/ 1868122 h 3562502"/>
              <a:gd name="connsiteX1" fmla="*/ 11303566 w 19748213"/>
              <a:gd name="connsiteY1" fmla="*/ 1865376 h 3562502"/>
              <a:gd name="connsiteX2" fmla="*/ 11405979 w 19748213"/>
              <a:gd name="connsiteY2" fmla="*/ 1236269 h 3562502"/>
              <a:gd name="connsiteX3" fmla="*/ 11691271 w 19748213"/>
              <a:gd name="connsiteY3" fmla="*/ 3562502 h 3562502"/>
              <a:gd name="connsiteX4" fmla="*/ 11983879 w 19748213"/>
              <a:gd name="connsiteY4" fmla="*/ 14630 h 3562502"/>
              <a:gd name="connsiteX5" fmla="*/ 12295052 w 19748213"/>
              <a:gd name="connsiteY5" fmla="*/ 3076605 h 3562502"/>
              <a:gd name="connsiteX6" fmla="*/ 12435312 w 19748213"/>
              <a:gd name="connsiteY6" fmla="*/ 1867853 h 3562502"/>
              <a:gd name="connsiteX7" fmla="*/ 15895401 w 19748213"/>
              <a:gd name="connsiteY7" fmla="*/ 1868490 h 3562502"/>
              <a:gd name="connsiteX8" fmla="*/ 16150160 w 19748213"/>
              <a:gd name="connsiteY8" fmla="*/ 2848024 h 3562502"/>
              <a:gd name="connsiteX9" fmla="*/ 16402261 w 19748213"/>
              <a:gd name="connsiteY9" fmla="*/ 0 h 3562502"/>
              <a:gd name="connsiteX10" fmla="*/ 16665608 w 19748213"/>
              <a:gd name="connsiteY10" fmla="*/ 3533241 h 3562502"/>
              <a:gd name="connsiteX11" fmla="*/ 16987476 w 19748213"/>
              <a:gd name="connsiteY11" fmla="*/ 1250899 h 3562502"/>
              <a:gd name="connsiteX12" fmla="*/ 17082574 w 19748213"/>
              <a:gd name="connsiteY12" fmla="*/ 1860635 h 3562502"/>
              <a:gd name="connsiteX13" fmla="*/ 19748213 w 19748213"/>
              <a:gd name="connsiteY13" fmla="*/ 1867897 h 3562502"/>
              <a:gd name="connsiteX0" fmla="*/ 0 w 19782534"/>
              <a:gd name="connsiteY0" fmla="*/ 1868122 h 3562502"/>
              <a:gd name="connsiteX1" fmla="*/ 11337887 w 19782534"/>
              <a:gd name="connsiteY1" fmla="*/ 1865376 h 3562502"/>
              <a:gd name="connsiteX2" fmla="*/ 11440300 w 19782534"/>
              <a:gd name="connsiteY2" fmla="*/ 1236269 h 3562502"/>
              <a:gd name="connsiteX3" fmla="*/ 11725592 w 19782534"/>
              <a:gd name="connsiteY3" fmla="*/ 3562502 h 3562502"/>
              <a:gd name="connsiteX4" fmla="*/ 12018200 w 19782534"/>
              <a:gd name="connsiteY4" fmla="*/ 14630 h 3562502"/>
              <a:gd name="connsiteX5" fmla="*/ 12329373 w 19782534"/>
              <a:gd name="connsiteY5" fmla="*/ 3076605 h 3562502"/>
              <a:gd name="connsiteX6" fmla="*/ 12469633 w 19782534"/>
              <a:gd name="connsiteY6" fmla="*/ 1867853 h 3562502"/>
              <a:gd name="connsiteX7" fmla="*/ 15929722 w 19782534"/>
              <a:gd name="connsiteY7" fmla="*/ 1868490 h 3562502"/>
              <a:gd name="connsiteX8" fmla="*/ 16184481 w 19782534"/>
              <a:gd name="connsiteY8" fmla="*/ 2848024 h 3562502"/>
              <a:gd name="connsiteX9" fmla="*/ 16436582 w 19782534"/>
              <a:gd name="connsiteY9" fmla="*/ 0 h 3562502"/>
              <a:gd name="connsiteX10" fmla="*/ 16699929 w 19782534"/>
              <a:gd name="connsiteY10" fmla="*/ 3533241 h 3562502"/>
              <a:gd name="connsiteX11" fmla="*/ 17021797 w 19782534"/>
              <a:gd name="connsiteY11" fmla="*/ 1250899 h 3562502"/>
              <a:gd name="connsiteX12" fmla="*/ 17116895 w 19782534"/>
              <a:gd name="connsiteY12" fmla="*/ 1860635 h 3562502"/>
              <a:gd name="connsiteX13" fmla="*/ 19782534 w 19782534"/>
              <a:gd name="connsiteY13" fmla="*/ 1867897 h 3562502"/>
              <a:gd name="connsiteX0" fmla="*/ 0 w 17116895"/>
              <a:gd name="connsiteY0" fmla="*/ 1868122 h 3562502"/>
              <a:gd name="connsiteX1" fmla="*/ 11337887 w 17116895"/>
              <a:gd name="connsiteY1" fmla="*/ 1865376 h 3562502"/>
              <a:gd name="connsiteX2" fmla="*/ 11440300 w 17116895"/>
              <a:gd name="connsiteY2" fmla="*/ 1236269 h 3562502"/>
              <a:gd name="connsiteX3" fmla="*/ 11725592 w 17116895"/>
              <a:gd name="connsiteY3" fmla="*/ 3562502 h 3562502"/>
              <a:gd name="connsiteX4" fmla="*/ 12018200 w 17116895"/>
              <a:gd name="connsiteY4" fmla="*/ 14630 h 3562502"/>
              <a:gd name="connsiteX5" fmla="*/ 12329373 w 17116895"/>
              <a:gd name="connsiteY5" fmla="*/ 3076605 h 3562502"/>
              <a:gd name="connsiteX6" fmla="*/ 12469633 w 17116895"/>
              <a:gd name="connsiteY6" fmla="*/ 1867853 h 3562502"/>
              <a:gd name="connsiteX7" fmla="*/ 15929722 w 17116895"/>
              <a:gd name="connsiteY7" fmla="*/ 1868490 h 3562502"/>
              <a:gd name="connsiteX8" fmla="*/ 16184481 w 17116895"/>
              <a:gd name="connsiteY8" fmla="*/ 2848024 h 3562502"/>
              <a:gd name="connsiteX9" fmla="*/ 16436582 w 17116895"/>
              <a:gd name="connsiteY9" fmla="*/ 0 h 3562502"/>
              <a:gd name="connsiteX10" fmla="*/ 16699929 w 17116895"/>
              <a:gd name="connsiteY10" fmla="*/ 3533241 h 3562502"/>
              <a:gd name="connsiteX11" fmla="*/ 17021797 w 17116895"/>
              <a:gd name="connsiteY11" fmla="*/ 1250899 h 3562502"/>
              <a:gd name="connsiteX12" fmla="*/ 17116895 w 17116895"/>
              <a:gd name="connsiteY12" fmla="*/ 1860635 h 3562502"/>
              <a:gd name="connsiteX0" fmla="*/ 0 w 17021797"/>
              <a:gd name="connsiteY0" fmla="*/ 1868122 h 3562502"/>
              <a:gd name="connsiteX1" fmla="*/ 11337887 w 17021797"/>
              <a:gd name="connsiteY1" fmla="*/ 1865376 h 3562502"/>
              <a:gd name="connsiteX2" fmla="*/ 11440300 w 17021797"/>
              <a:gd name="connsiteY2" fmla="*/ 1236269 h 3562502"/>
              <a:gd name="connsiteX3" fmla="*/ 11725592 w 17021797"/>
              <a:gd name="connsiteY3" fmla="*/ 3562502 h 3562502"/>
              <a:gd name="connsiteX4" fmla="*/ 12018200 w 17021797"/>
              <a:gd name="connsiteY4" fmla="*/ 14630 h 3562502"/>
              <a:gd name="connsiteX5" fmla="*/ 12329373 w 17021797"/>
              <a:gd name="connsiteY5" fmla="*/ 3076605 h 3562502"/>
              <a:gd name="connsiteX6" fmla="*/ 12469633 w 17021797"/>
              <a:gd name="connsiteY6" fmla="*/ 1867853 h 3562502"/>
              <a:gd name="connsiteX7" fmla="*/ 15929722 w 17021797"/>
              <a:gd name="connsiteY7" fmla="*/ 1868490 h 3562502"/>
              <a:gd name="connsiteX8" fmla="*/ 16184481 w 17021797"/>
              <a:gd name="connsiteY8" fmla="*/ 2848024 h 3562502"/>
              <a:gd name="connsiteX9" fmla="*/ 16436582 w 17021797"/>
              <a:gd name="connsiteY9" fmla="*/ 0 h 3562502"/>
              <a:gd name="connsiteX10" fmla="*/ 16699929 w 17021797"/>
              <a:gd name="connsiteY10" fmla="*/ 3533241 h 3562502"/>
              <a:gd name="connsiteX11" fmla="*/ 17021797 w 17021797"/>
              <a:gd name="connsiteY11" fmla="*/ 1250899 h 3562502"/>
              <a:gd name="connsiteX0" fmla="*/ 0 w 16699928"/>
              <a:gd name="connsiteY0" fmla="*/ 1868122 h 3562502"/>
              <a:gd name="connsiteX1" fmla="*/ 11337887 w 16699928"/>
              <a:gd name="connsiteY1" fmla="*/ 1865376 h 3562502"/>
              <a:gd name="connsiteX2" fmla="*/ 11440300 w 16699928"/>
              <a:gd name="connsiteY2" fmla="*/ 1236269 h 3562502"/>
              <a:gd name="connsiteX3" fmla="*/ 11725592 w 16699928"/>
              <a:gd name="connsiteY3" fmla="*/ 3562502 h 3562502"/>
              <a:gd name="connsiteX4" fmla="*/ 12018200 w 16699928"/>
              <a:gd name="connsiteY4" fmla="*/ 14630 h 3562502"/>
              <a:gd name="connsiteX5" fmla="*/ 12329373 w 16699928"/>
              <a:gd name="connsiteY5" fmla="*/ 3076605 h 3562502"/>
              <a:gd name="connsiteX6" fmla="*/ 12469633 w 16699928"/>
              <a:gd name="connsiteY6" fmla="*/ 1867853 h 3562502"/>
              <a:gd name="connsiteX7" fmla="*/ 15929722 w 16699928"/>
              <a:gd name="connsiteY7" fmla="*/ 1868490 h 3562502"/>
              <a:gd name="connsiteX8" fmla="*/ 16184481 w 16699928"/>
              <a:gd name="connsiteY8" fmla="*/ 2848024 h 3562502"/>
              <a:gd name="connsiteX9" fmla="*/ 16436582 w 16699928"/>
              <a:gd name="connsiteY9" fmla="*/ 0 h 3562502"/>
              <a:gd name="connsiteX10" fmla="*/ 16699929 w 16699928"/>
              <a:gd name="connsiteY10" fmla="*/ 3533241 h 3562502"/>
              <a:gd name="connsiteX0" fmla="*/ 0 w 16436581"/>
              <a:gd name="connsiteY0" fmla="*/ 1868122 h 3562502"/>
              <a:gd name="connsiteX1" fmla="*/ 11337887 w 16436581"/>
              <a:gd name="connsiteY1" fmla="*/ 1865376 h 3562502"/>
              <a:gd name="connsiteX2" fmla="*/ 11440300 w 16436581"/>
              <a:gd name="connsiteY2" fmla="*/ 1236269 h 3562502"/>
              <a:gd name="connsiteX3" fmla="*/ 11725592 w 16436581"/>
              <a:gd name="connsiteY3" fmla="*/ 3562502 h 3562502"/>
              <a:gd name="connsiteX4" fmla="*/ 12018200 w 16436581"/>
              <a:gd name="connsiteY4" fmla="*/ 14630 h 3562502"/>
              <a:gd name="connsiteX5" fmla="*/ 12329373 w 16436581"/>
              <a:gd name="connsiteY5" fmla="*/ 3076605 h 3562502"/>
              <a:gd name="connsiteX6" fmla="*/ 12469633 w 16436581"/>
              <a:gd name="connsiteY6" fmla="*/ 1867853 h 3562502"/>
              <a:gd name="connsiteX7" fmla="*/ 15929722 w 16436581"/>
              <a:gd name="connsiteY7" fmla="*/ 1868490 h 3562502"/>
              <a:gd name="connsiteX8" fmla="*/ 16184481 w 16436581"/>
              <a:gd name="connsiteY8" fmla="*/ 2848024 h 3562502"/>
              <a:gd name="connsiteX9" fmla="*/ 16436582 w 16436581"/>
              <a:gd name="connsiteY9" fmla="*/ 0 h 3562502"/>
              <a:gd name="connsiteX0" fmla="*/ 0 w 16184481"/>
              <a:gd name="connsiteY0" fmla="*/ 1853491 h 3547871"/>
              <a:gd name="connsiteX1" fmla="*/ 11337887 w 16184481"/>
              <a:gd name="connsiteY1" fmla="*/ 1850745 h 3547871"/>
              <a:gd name="connsiteX2" fmla="*/ 11440300 w 16184481"/>
              <a:gd name="connsiteY2" fmla="*/ 1221638 h 3547871"/>
              <a:gd name="connsiteX3" fmla="*/ 11725592 w 16184481"/>
              <a:gd name="connsiteY3" fmla="*/ 3547871 h 3547871"/>
              <a:gd name="connsiteX4" fmla="*/ 12018200 w 16184481"/>
              <a:gd name="connsiteY4" fmla="*/ -1 h 3547871"/>
              <a:gd name="connsiteX5" fmla="*/ 12329373 w 16184481"/>
              <a:gd name="connsiteY5" fmla="*/ 3061974 h 3547871"/>
              <a:gd name="connsiteX6" fmla="*/ 12469633 w 16184481"/>
              <a:gd name="connsiteY6" fmla="*/ 1853222 h 3547871"/>
              <a:gd name="connsiteX7" fmla="*/ 15929722 w 16184481"/>
              <a:gd name="connsiteY7" fmla="*/ 1853859 h 3547871"/>
              <a:gd name="connsiteX8" fmla="*/ 16184481 w 16184481"/>
              <a:gd name="connsiteY8" fmla="*/ 2833393 h 3547871"/>
              <a:gd name="connsiteX0" fmla="*/ 0 w 15929721"/>
              <a:gd name="connsiteY0" fmla="*/ 1853492 h 3547872"/>
              <a:gd name="connsiteX1" fmla="*/ 11337887 w 15929721"/>
              <a:gd name="connsiteY1" fmla="*/ 1850746 h 3547872"/>
              <a:gd name="connsiteX2" fmla="*/ 11440300 w 15929721"/>
              <a:gd name="connsiteY2" fmla="*/ 1221639 h 3547872"/>
              <a:gd name="connsiteX3" fmla="*/ 11725592 w 15929721"/>
              <a:gd name="connsiteY3" fmla="*/ 3547872 h 3547872"/>
              <a:gd name="connsiteX4" fmla="*/ 12018200 w 15929721"/>
              <a:gd name="connsiteY4" fmla="*/ 0 h 3547872"/>
              <a:gd name="connsiteX5" fmla="*/ 12329373 w 15929721"/>
              <a:gd name="connsiteY5" fmla="*/ 3061975 h 3547872"/>
              <a:gd name="connsiteX6" fmla="*/ 12469633 w 15929721"/>
              <a:gd name="connsiteY6" fmla="*/ 1853223 h 3547872"/>
              <a:gd name="connsiteX7" fmla="*/ 15929722 w 15929721"/>
              <a:gd name="connsiteY7" fmla="*/ 1853860 h 3547872"/>
              <a:gd name="connsiteX0" fmla="*/ 0 w 17764659"/>
              <a:gd name="connsiteY0" fmla="*/ 1853492 h 3547872"/>
              <a:gd name="connsiteX1" fmla="*/ 11337887 w 17764659"/>
              <a:gd name="connsiteY1" fmla="*/ 1850746 h 3547872"/>
              <a:gd name="connsiteX2" fmla="*/ 11440300 w 17764659"/>
              <a:gd name="connsiteY2" fmla="*/ 1221639 h 3547872"/>
              <a:gd name="connsiteX3" fmla="*/ 11725592 w 17764659"/>
              <a:gd name="connsiteY3" fmla="*/ 3547872 h 3547872"/>
              <a:gd name="connsiteX4" fmla="*/ 12018200 w 17764659"/>
              <a:gd name="connsiteY4" fmla="*/ 0 h 3547872"/>
              <a:gd name="connsiteX5" fmla="*/ 12329373 w 17764659"/>
              <a:gd name="connsiteY5" fmla="*/ 3061975 h 3547872"/>
              <a:gd name="connsiteX6" fmla="*/ 12469633 w 17764659"/>
              <a:gd name="connsiteY6" fmla="*/ 1853223 h 3547872"/>
              <a:gd name="connsiteX7" fmla="*/ 17764659 w 17764659"/>
              <a:gd name="connsiteY7" fmla="*/ 1853861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64659" h="3547872">
                <a:moveTo>
                  <a:pt x="0" y="1853492"/>
                </a:moveTo>
                <a:lnTo>
                  <a:pt x="11337887" y="1850746"/>
                </a:lnTo>
                <a:lnTo>
                  <a:pt x="11440300" y="1221639"/>
                </a:lnTo>
                <a:lnTo>
                  <a:pt x="11725592" y="3547872"/>
                </a:lnTo>
                <a:lnTo>
                  <a:pt x="12018200" y="0"/>
                </a:lnTo>
                <a:lnTo>
                  <a:pt x="12329373" y="3061975"/>
                </a:lnTo>
                <a:lnTo>
                  <a:pt x="12469633" y="1853223"/>
                </a:lnTo>
                <a:lnTo>
                  <a:pt x="17764659" y="1853861"/>
                </a:lnTo>
              </a:path>
            </a:pathLst>
          </a:cu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grpSp>
        <p:nvGrpSpPr>
          <p:cNvPr id="12" name="Graphic 25">
            <a:extLst>
              <a:ext uri="{FF2B5EF4-FFF2-40B4-BE49-F238E27FC236}">
                <a16:creationId xmlns:a16="http://schemas.microsoft.com/office/drawing/2014/main" id="{F3792D48-67A2-406F-9773-6345F24CA9F4}"/>
              </a:ext>
            </a:extLst>
          </p:cNvPr>
          <p:cNvGrpSpPr/>
          <p:nvPr/>
        </p:nvGrpSpPr>
        <p:grpSpPr>
          <a:xfrm flipH="1">
            <a:off x="10898355" y="3000573"/>
            <a:ext cx="1293645" cy="859652"/>
            <a:chOff x="342288" y="5278574"/>
            <a:chExt cx="1920177" cy="1275995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55986FD-CD3E-4289-AB9D-037AE345D405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57D414-A2DA-4513-A9AD-BF93E29BA07F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6282820-0A50-4868-AF3E-D7A6B04B4B56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118BE06-8995-4C1A-84E9-315D40957EBD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952E454-A7B3-40F6-B0DF-2CF446F013C5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2A47EC8-62A5-4A70-9A88-FAE9211B594E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CCC97B4-35D7-427B-B5F0-17F66D5663BD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8AE64F2-FE59-408B-9B88-F63FA3BD9A8F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A3C49-62E1-48B3-BBED-20B914FBF5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5780" y="5040966"/>
            <a:ext cx="11315383" cy="152969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01156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75E64B47-05FE-4DBA-ABE7-314F29117806}"/>
              </a:ext>
            </a:extLst>
          </p:cNvPr>
          <p:cNvSpPr/>
          <p:nvPr/>
        </p:nvSpPr>
        <p:spPr>
          <a:xfrm rot="10800000">
            <a:off x="3251768" y="-1"/>
            <a:ext cx="8940232" cy="4911047"/>
          </a:xfrm>
          <a:prstGeom prst="rt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7965CBF-03EB-419A-8592-22EB00ACF1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54434"/>
            <a:ext cx="5559312" cy="1796609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lnSpc>
                <a:spcPct val="110000"/>
              </a:lnSpc>
              <a:spcBef>
                <a:spcPct val="20000"/>
              </a:spcBef>
              <a:buFont typeface="Arial" pitchFamily="34" charset="0"/>
              <a:buNone/>
              <a:defRPr lang="en-CA" sz="4400" b="1" kern="1200" dirty="0">
                <a:solidFill>
                  <a:schemeClr val="bg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CA" dirty="0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FE150D-4CE8-4D3A-87A6-8F5F15645F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2200" y="2351043"/>
            <a:ext cx="2043112" cy="307777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r">
              <a:buNone/>
              <a:defRPr lang="en-CA" sz="1400" b="1" i="1" kern="1200" dirty="0">
                <a:solidFill>
                  <a:schemeClr val="accent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B33B24D-173A-49EF-865D-4F7E34A0ED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81161" y="5623038"/>
            <a:ext cx="9829678" cy="862013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/>
          <a:lstStyle>
            <a:lvl1pPr marL="0" indent="0">
              <a:buNone/>
              <a:defRPr lang="en-CA" sz="1800" kern="120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37784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E2D62-E2AE-47F3-ABF5-8042D266E6A6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6618288" y="354013"/>
            <a:ext cx="5268912" cy="3463925"/>
          </a:xfrm>
          <a:prstGeom prst="rect">
            <a:avLst/>
          </a:prstGeom>
        </p:spPr>
        <p:txBody>
          <a:bodyPr/>
          <a:lstStyle>
            <a:lvl1pPr algn="r">
              <a:defRPr sz="2400"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0"/>
            <a:r>
              <a:rPr lang="en-US" dirty="0"/>
              <a:t>More text</a:t>
            </a:r>
          </a:p>
        </p:txBody>
      </p:sp>
    </p:spTree>
    <p:extLst>
      <p:ext uri="{BB962C8B-B14F-4D97-AF65-F5344CB8AC3E}">
        <p14:creationId xmlns:p14="http://schemas.microsoft.com/office/powerpoint/2010/main" val="305296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Basic 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1">
            <a:extLst>
              <a:ext uri="{FF2B5EF4-FFF2-40B4-BE49-F238E27FC236}">
                <a16:creationId xmlns:a16="http://schemas.microsoft.com/office/drawing/2014/main" id="{9E3FED62-9B96-443B-8089-30050C02A3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35925"/>
            <a:ext cx="11573197" cy="728144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50048512-C935-48EA-86B5-C5A5174D25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9241" y="1235075"/>
            <a:ext cx="11573197" cy="546893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95259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8084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1DB724-9006-424E-A191-C08CB17EE2CA}"/>
              </a:ext>
            </a:extLst>
          </p:cNvPr>
          <p:cNvSpPr/>
          <p:nvPr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13153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73886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D9F98D-A2C8-4050-9A52-9A31EB125C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08775" y="3013868"/>
            <a:ext cx="5075238" cy="830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CA" sz="4800" b="1" kern="120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sz="48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0706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9623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:a16="http://schemas.microsoft.com/office/drawing/2014/main" id="{B7CABA81-0BBC-49FB-B863-E9687338898B}"/>
              </a:ext>
            </a:extLst>
          </p:cNvPr>
          <p:cNvSpPr/>
          <p:nvPr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13892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AD03F6-15F2-4D54-8634-F2FD4B876D5D}"/>
              </a:ext>
            </a:extLst>
          </p:cNvPr>
          <p:cNvSpPr/>
          <p:nvPr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06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7A44D-FCDB-4322-A665-AC84B9C95D24}"/>
              </a:ext>
            </a:extLst>
          </p:cNvPr>
          <p:cNvSpPr/>
          <p:nvPr/>
        </p:nvSpPr>
        <p:spPr>
          <a:xfrm>
            <a:off x="0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237346-D114-422C-BA4E-69639EB76D00}"/>
              </a:ext>
            </a:extLst>
          </p:cNvPr>
          <p:cNvSpPr/>
          <p:nvPr/>
        </p:nvSpPr>
        <p:spPr>
          <a:xfrm>
            <a:off x="8296859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D34E06E-5686-4587-ADDE-7394EFCCE0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95725" y="4822620"/>
            <a:ext cx="4400550" cy="116655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buNone/>
              <a:defRPr lang="en-US" sz="5400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4899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1C31-536F-4C11-8CEF-CEBCCA12A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C6319D-3ABC-4F2D-840C-AA3D89B88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A8B55-4197-4657-B3A4-CA41FE29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21FA4-0583-41E2-A96D-FA111730987A}" type="datetimeFigureOut">
              <a:rPr lang="en-CA" smtClean="0"/>
              <a:t>2025-11-20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DC085-87A4-4E58-944C-11E7BFAD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A87D-BB1A-432F-BE32-E0623B3D1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4D6C8-78DC-40EA-8A03-7CCCA3BFB9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818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F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6" name="Picture 8" descr="Internet for people, not profit — Mozilla">
            <a:extLst>
              <a:ext uri="{FF2B5EF4-FFF2-40B4-BE49-F238E27FC236}">
                <a16:creationId xmlns:a16="http://schemas.microsoft.com/office/drawing/2014/main" id="{39655102-6EAC-45FD-B399-F16792A5E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4434" y="5033623"/>
            <a:ext cx="1348004" cy="134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54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Dolphin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6" name="Picture 12" descr="Dolphin Browser | Smart Phone, Clever Browsing">
            <a:extLst>
              <a:ext uri="{FF2B5EF4-FFF2-40B4-BE49-F238E27FC236}">
                <a16:creationId xmlns:a16="http://schemas.microsoft.com/office/drawing/2014/main" id="{1233B19D-7CA5-43B9-86C7-336010F4FE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4" t="19858" r="22793" b="20851"/>
          <a:stretch/>
        </p:blipFill>
        <p:spPr bwMode="auto">
          <a:xfrm>
            <a:off x="10548484" y="5254789"/>
            <a:ext cx="1333954" cy="124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78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dge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5122" name="Picture 2" descr="Microsoft Edge - Wikipedia">
            <a:extLst>
              <a:ext uri="{FF2B5EF4-FFF2-40B4-BE49-F238E27FC236}">
                <a16:creationId xmlns:a16="http://schemas.microsoft.com/office/drawing/2014/main" id="{E79ACFA0-CD60-4F0D-A1D3-EA7F14B55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7387" y="5235676"/>
            <a:ext cx="1150375" cy="115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369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Edge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1">
            <a:extLst>
              <a:ext uri="{FF2B5EF4-FFF2-40B4-BE49-F238E27FC236}">
                <a16:creationId xmlns:a16="http://schemas.microsoft.com/office/drawing/2014/main" id="{CABEE9A0-486F-4A21-96BC-5F517435D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9401" y="214935"/>
            <a:ext cx="11573197" cy="693372"/>
          </a:xfrm>
          <a:prstGeom prst="rect">
            <a:avLst/>
          </a:prstGeom>
        </p:spPr>
        <p:txBody>
          <a:bodyPr/>
          <a:lstStyle>
            <a:lvl1pPr>
              <a:defRPr lang="en-CA" sz="4400" b="0" kern="1200" baseline="0" dirty="0">
                <a:solidFill>
                  <a:schemeClr val="accent1"/>
                </a:solidFill>
                <a:latin typeface="+mj-lt"/>
                <a:ea typeface="+mn-ea"/>
                <a:cs typeface="Arial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title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9DB84-3E3C-4434-8A26-8DB61AC881C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9241" y="1150375"/>
            <a:ext cx="11573197" cy="5353614"/>
          </a:xfrm>
          <a:prstGeom prst="rect">
            <a:avLst/>
          </a:prstGeom>
        </p:spPr>
        <p:txBody>
          <a:bodyPr/>
          <a:lstStyle>
            <a:lvl1pPr>
              <a:defRPr sz="24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  <a:lvl2pPr>
              <a:defRPr sz="20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3pPr>
            <a:lvl4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4pPr>
            <a:lvl5pPr>
              <a:defRPr sz="16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5122" name="Picture 2" descr="Microsoft Edge - Wikipedia">
            <a:extLst>
              <a:ext uri="{FF2B5EF4-FFF2-40B4-BE49-F238E27FC236}">
                <a16:creationId xmlns:a16="http://schemas.microsoft.com/office/drawing/2014/main" id="{E79ACFA0-CD60-4F0D-A1D3-EA7F14B55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7387" y="5235676"/>
            <a:ext cx="1150375" cy="115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625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362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92" r:id="rId6"/>
    <p:sldLayoutId id="2147483693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58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79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power-apps/developer/data-platform/walkthrough-blazor-webassembly-single-tena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c-sharpcorner.com/article/parameters-in-blazor-server-deep-dive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00A7039-1DDB-472F-9FAF-AF9E9A013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467" y="3037459"/>
            <a:ext cx="5129174" cy="2697947"/>
          </a:xfrm>
        </p:spPr>
        <p:txBody>
          <a:bodyPr/>
          <a:lstStyle/>
          <a:p>
            <a:pPr algn="r"/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br>
              <a:rPr lang="en-US" dirty="0"/>
            </a:br>
            <a:r>
              <a:rPr lang="en-US" dirty="0"/>
              <a:t>(Walkthrough)</a:t>
            </a:r>
          </a:p>
        </p:txBody>
      </p:sp>
    </p:spTree>
    <p:extLst>
      <p:ext uri="{BB962C8B-B14F-4D97-AF65-F5344CB8AC3E}">
        <p14:creationId xmlns:p14="http://schemas.microsoft.com/office/powerpoint/2010/main" val="1604202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7743A-8401-8E5B-B825-428D65419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0D527-7776-9A30-CF18-0A9F05FD9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 lIns="91440" tIns="45720" rIns="91440" bIns="45720" anchor="t"/>
          <a:lstStyle/>
          <a:p>
            <a:r>
              <a:rPr lang="en-US">
                <a:ea typeface="+mj-lt"/>
                <a:cs typeface="+mj-lt"/>
              </a:rPr>
              <a:t>Explore the Project Structure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DF2B1-478E-3A18-149C-442B29D46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E73BAB-1FD4-FC21-8D70-A5677E2439D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4322" y="1257591"/>
            <a:ext cx="8040998" cy="5406068"/>
          </a:xfrm>
        </p:spPr>
        <p:txBody>
          <a:bodyPr lIns="91440" tIns="45720" rIns="91440" bIns="45720" anchor="t"/>
          <a:lstStyle/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wwwroot</a:t>
            </a:r>
            <a:r>
              <a:rPr lang="en-US" sz="2000" dirty="0">
                <a:ea typeface="+mn-lt"/>
                <a:cs typeface="+mn-lt"/>
              </a:rPr>
              <a:t> (Static Files Folder): Everything inside </a:t>
            </a:r>
            <a:r>
              <a:rPr lang="en-US" sz="2000" b="1" err="1">
                <a:ea typeface="+mn-lt"/>
                <a:cs typeface="+mn-lt"/>
              </a:rPr>
              <a:t>wwwroot</a:t>
            </a:r>
            <a:r>
              <a:rPr lang="en-US" sz="2000" dirty="0">
                <a:ea typeface="+mn-lt"/>
                <a:cs typeface="+mn-lt"/>
              </a:rPr>
              <a:t> is public. served directly to the browser, just like in an ASP.NET Core app.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Index.html:</a:t>
            </a:r>
            <a:r>
              <a:rPr lang="en-US" sz="2000" dirty="0">
                <a:ea typeface="+mn-lt"/>
                <a:cs typeface="+mn-lt"/>
              </a:rPr>
              <a:t> This is the only physical HTML file served. Everything else (like </a:t>
            </a:r>
            <a:r>
              <a:rPr lang="en-US" sz="2000" dirty="0">
                <a:latin typeface="Consolas"/>
                <a:ea typeface="+mn-lt"/>
                <a:cs typeface="+mn-lt"/>
              </a:rPr>
              <a:t>/counter</a:t>
            </a:r>
            <a:r>
              <a:rPr lang="en-US" sz="2000" dirty="0">
                <a:ea typeface="+mn-lt"/>
                <a:cs typeface="+mn-lt"/>
              </a:rPr>
              <a:t>, </a:t>
            </a:r>
            <a:r>
              <a:rPr lang="en-US" sz="2000" dirty="0">
                <a:latin typeface="Consolas"/>
                <a:ea typeface="+mn-lt"/>
                <a:cs typeface="+mn-lt"/>
              </a:rPr>
              <a:t>/weather</a:t>
            </a:r>
            <a:r>
              <a:rPr lang="en-US" sz="2000" dirty="0">
                <a:ea typeface="+mn-lt"/>
                <a:cs typeface="+mn-lt"/>
              </a:rPr>
              <a:t>) is handled by Blazor routing.</a:t>
            </a:r>
            <a:endParaRPr lang="en-US" sz="2000" dirty="0">
              <a:ea typeface="Calibri"/>
              <a:cs typeface="Calibri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Layout:</a:t>
            </a:r>
            <a:r>
              <a:rPr lang="en-US" sz="2000" dirty="0">
                <a:ea typeface="+mn-lt"/>
                <a:cs typeface="+mn-lt"/>
              </a:rPr>
              <a:t> This folder holds the </a:t>
            </a:r>
            <a:r>
              <a:rPr lang="en-US" sz="2000" b="1" dirty="0">
                <a:ea typeface="+mn-lt"/>
                <a:cs typeface="+mn-lt"/>
              </a:rPr>
              <a:t>UI layout components</a:t>
            </a:r>
            <a:r>
              <a:rPr lang="en-US" sz="2000" dirty="0">
                <a:ea typeface="+mn-lt"/>
                <a:cs typeface="+mn-lt"/>
              </a:rPr>
              <a:t> that define the common look (navigation, header, main content area).</a:t>
            </a:r>
            <a:endParaRPr lang="en-US" sz="2000" dirty="0">
              <a:ea typeface="Calibri"/>
              <a:cs typeface="Calibri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MainLayout.razor</a:t>
            </a:r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:</a:t>
            </a:r>
            <a:r>
              <a:rPr lang="en-US" sz="2000" dirty="0">
                <a:ea typeface="+mn-lt"/>
                <a:cs typeface="+mn-lt"/>
              </a:rPr>
              <a:t> Defines the main structure of every page. </a:t>
            </a:r>
            <a:r>
              <a:rPr lang="en-US" sz="2000" dirty="0">
                <a:highlight>
                  <a:srgbClr val="FF0000"/>
                </a:highlight>
                <a:latin typeface="Consolas"/>
                <a:ea typeface="+mn-lt"/>
                <a:cs typeface="+mn-lt"/>
              </a:rPr>
              <a:t>@Body</a:t>
            </a:r>
            <a:r>
              <a:rPr lang="en-US" sz="2000" dirty="0">
                <a:ea typeface="+mn-lt"/>
                <a:cs typeface="+mn-lt"/>
              </a:rPr>
              <a:t> is where the currently selected page is rendered.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NavMenu.razor</a:t>
            </a:r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:</a:t>
            </a:r>
            <a:r>
              <a:rPr lang="en-US" sz="2000" dirty="0">
                <a:ea typeface="+mn-lt"/>
                <a:cs typeface="+mn-lt"/>
              </a:rPr>
              <a:t> Defines the left-hand sidebar navigation menu. You’ll add links here when you create new pages.</a:t>
            </a:r>
            <a:endParaRPr lang="en-US" sz="2000" dirty="0">
              <a:ea typeface="Calibri"/>
              <a:cs typeface="Calibri"/>
            </a:endParaRPr>
          </a:p>
          <a:p>
            <a:endParaRPr lang="en-US" sz="2000" dirty="0">
              <a:ea typeface="Calibri"/>
              <a:cs typeface="Calibri"/>
            </a:endParaRPr>
          </a:p>
          <a:p>
            <a:pPr lvl="1"/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endParaRPr lang="en-CA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095E59-E2A1-F857-84D2-98D62A5B5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557" y="2236443"/>
            <a:ext cx="3328858" cy="46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21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BE522-8824-F373-87C0-9F8F16F9C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10A4-0728-BD60-E878-741E0AF8D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 lIns="91440" tIns="45720" rIns="91440" bIns="45720" anchor="t"/>
          <a:lstStyle/>
          <a:p>
            <a:r>
              <a:rPr lang="en-US">
                <a:ea typeface="+mj-lt"/>
                <a:cs typeface="+mj-lt"/>
              </a:rPr>
              <a:t>Explore the Project Structure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B29C70-1728-C4EB-AE55-4B57CB1A8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3DE15E-120D-7C4C-7B7B-DD6A2769E7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4322" y="1257591"/>
            <a:ext cx="8040998" cy="5406068"/>
          </a:xfrm>
        </p:spPr>
        <p:txBody>
          <a:bodyPr lIns="91440" tIns="45720" rIns="91440" bIns="45720" anchor="t"/>
          <a:lstStyle/>
          <a:p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Pages</a:t>
            </a:r>
            <a:r>
              <a:rPr lang="en-US" sz="2000" dirty="0">
                <a:ea typeface="+mn-lt"/>
                <a:cs typeface="+mn-lt"/>
              </a:rPr>
              <a:t>: This folder contains your actual </a:t>
            </a:r>
            <a:r>
              <a:rPr lang="en-US" sz="2000" b="1" dirty="0">
                <a:ea typeface="+mn-lt"/>
                <a:cs typeface="+mn-lt"/>
              </a:rPr>
              <a:t>Razor components</a:t>
            </a:r>
            <a:r>
              <a:rPr lang="en-US" sz="2000" dirty="0">
                <a:ea typeface="+mn-lt"/>
                <a:cs typeface="+mn-lt"/>
              </a:rPr>
              <a:t> that represent </a:t>
            </a:r>
            <a:r>
              <a:rPr lang="en-US" sz="2000" b="1" dirty="0">
                <a:ea typeface="+mn-lt"/>
                <a:cs typeface="+mn-lt"/>
              </a:rPr>
              <a:t>pages</a:t>
            </a:r>
            <a:r>
              <a:rPr lang="en-US" sz="2000" dirty="0">
                <a:ea typeface="+mn-lt"/>
                <a:cs typeface="+mn-lt"/>
              </a:rPr>
              <a:t> in the app.  Each page is a mix of HTML + C# logic.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Home.razor</a:t>
            </a:r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:</a:t>
            </a:r>
            <a:r>
              <a:rPr lang="en-US" sz="2000" dirty="0">
                <a:ea typeface="+mn-lt"/>
                <a:cs typeface="+mn-lt"/>
              </a:rPr>
              <a:t> This is the </a:t>
            </a:r>
            <a:r>
              <a:rPr lang="en-US" sz="2000" b="1" dirty="0">
                <a:ea typeface="+mn-lt"/>
                <a:cs typeface="+mn-lt"/>
              </a:rPr>
              <a:t>default landing page</a:t>
            </a:r>
            <a:r>
              <a:rPr lang="en-US" sz="2000" dirty="0">
                <a:ea typeface="+mn-lt"/>
                <a:cs typeface="+mn-lt"/>
              </a:rPr>
              <a:t>.</a:t>
            </a:r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ea typeface="+mn-lt"/>
                <a:cs typeface="+mn-lt"/>
              </a:rPr>
              <a:t> It has </a:t>
            </a:r>
            <a:r>
              <a:rPr lang="en-US" sz="2000" dirty="0">
                <a:latin typeface="Consolas"/>
                <a:ea typeface="+mn-lt"/>
                <a:cs typeface="+mn-lt"/>
              </a:rPr>
              <a:t>@page "/"</a:t>
            </a:r>
            <a:r>
              <a:rPr lang="en-US" sz="2000" dirty="0">
                <a:ea typeface="+mn-lt"/>
                <a:cs typeface="+mn-lt"/>
              </a:rPr>
              <a:t> at the top, which tells Blazor to route the root URL here.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Counter.razor</a:t>
            </a:r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:</a:t>
            </a:r>
            <a:r>
              <a:rPr lang="en-US" sz="2000" dirty="0">
                <a:ea typeface="+mn-lt"/>
                <a:cs typeface="+mn-lt"/>
              </a:rPr>
              <a:t> Demonstrates </a:t>
            </a:r>
            <a:r>
              <a:rPr lang="en-US" sz="2000" b="1" dirty="0">
                <a:ea typeface="+mn-lt"/>
                <a:cs typeface="+mn-lt"/>
              </a:rPr>
              <a:t>data binding</a:t>
            </a:r>
            <a:r>
              <a:rPr lang="en-US" sz="2000" dirty="0">
                <a:ea typeface="+mn-lt"/>
                <a:cs typeface="+mn-lt"/>
              </a:rPr>
              <a:t> and </a:t>
            </a:r>
            <a:r>
              <a:rPr lang="en-US" sz="2000" b="1" dirty="0">
                <a:ea typeface="+mn-lt"/>
                <a:cs typeface="+mn-lt"/>
              </a:rPr>
              <a:t>event handling</a:t>
            </a:r>
            <a:r>
              <a:rPr lang="en-US" sz="2000" dirty="0">
                <a:ea typeface="+mn-lt"/>
                <a:cs typeface="+mn-lt"/>
              </a:rPr>
              <a:t> in Blazor. </a:t>
            </a:r>
            <a:r>
              <a:rPr lang="en-US" sz="2000" dirty="0">
                <a:latin typeface="Consolas"/>
                <a:ea typeface="+mn-lt"/>
                <a:cs typeface="+mn-lt"/>
              </a:rPr>
              <a:t>@onclick</a:t>
            </a:r>
            <a:r>
              <a:rPr lang="en-US" sz="2000" dirty="0">
                <a:ea typeface="+mn-lt"/>
                <a:cs typeface="+mn-lt"/>
              </a:rPr>
              <a:t> binds the button to the C# method </a:t>
            </a:r>
            <a:r>
              <a:rPr lang="en-US" sz="2000" err="1">
                <a:latin typeface="Consolas"/>
                <a:ea typeface="+mn-lt"/>
                <a:cs typeface="+mn-lt"/>
              </a:rPr>
              <a:t>IncrementCount</a:t>
            </a:r>
            <a:endParaRPr lang="en-US" sz="2000" err="1">
              <a:ea typeface="Calibri"/>
              <a:cs typeface="Calibri"/>
            </a:endParaRPr>
          </a:p>
          <a:p>
            <a:endParaRPr lang="en-US" sz="2000" dirty="0">
              <a:latin typeface="Consolas"/>
              <a:ea typeface="+mn-lt"/>
              <a:cs typeface="+mn-lt"/>
            </a:endParaRPr>
          </a:p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Weather.razor</a:t>
            </a:r>
            <a:r>
              <a:rPr lang="en-US" sz="2000" dirty="0">
                <a:ea typeface="+mn-lt"/>
                <a:cs typeface="+mn-lt"/>
              </a:rPr>
              <a:t>: Shows how to </a:t>
            </a:r>
            <a:r>
              <a:rPr lang="en-US" sz="2000" b="1" dirty="0">
                <a:ea typeface="+mn-lt"/>
                <a:cs typeface="+mn-lt"/>
              </a:rPr>
              <a:t>fetch data asynchronously</a:t>
            </a:r>
            <a:r>
              <a:rPr lang="en-US" sz="2000" dirty="0">
                <a:ea typeface="+mn-lt"/>
                <a:cs typeface="+mn-lt"/>
              </a:rPr>
              <a:t> from a JSON file  using </a:t>
            </a:r>
            <a:r>
              <a:rPr lang="en-US" sz="2000" err="1">
                <a:ea typeface="+mn-lt"/>
                <a:cs typeface="+mn-lt"/>
              </a:rPr>
              <a:t>HttpClient</a:t>
            </a:r>
            <a:r>
              <a:rPr lang="en-US" sz="2000" dirty="0">
                <a:ea typeface="+mn-lt"/>
                <a:cs typeface="+mn-lt"/>
              </a:rPr>
              <a:t> dependency injection.</a:t>
            </a:r>
          </a:p>
          <a:p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ea typeface="Calibri"/>
              <a:cs typeface="Calibri"/>
            </a:endParaRPr>
          </a:p>
          <a:p>
            <a:endParaRPr lang="en-US" dirty="0">
              <a:ea typeface="Calibri" panose="020F0502020204030204"/>
              <a:cs typeface="Calibri" panose="020F0502020204030204"/>
            </a:endParaRPr>
          </a:p>
          <a:p>
            <a:pPr lvl="1"/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endParaRPr lang="en-CA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602927-EDE0-002C-991E-569316348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557" y="2236443"/>
            <a:ext cx="3328858" cy="46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869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330C1-7221-2C8A-2A65-D20C31305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4E323-3362-4A3D-DF04-F3276FAC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 lIns="91440" tIns="45720" rIns="91440" bIns="45720" anchor="t"/>
          <a:lstStyle/>
          <a:p>
            <a:r>
              <a:rPr lang="en-US">
                <a:ea typeface="+mj-lt"/>
                <a:cs typeface="+mj-lt"/>
              </a:rPr>
              <a:t>Explore the Project Structure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1FFF19-479F-1CFF-3E4B-C9BEA7DF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F63DF7-1C87-9501-3AB6-78078377CF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4322" y="1257591"/>
            <a:ext cx="8040998" cy="5406068"/>
          </a:xfrm>
        </p:spPr>
        <p:txBody>
          <a:bodyPr lIns="91440" tIns="45720" rIns="91440" bIns="45720" anchor="t"/>
          <a:lstStyle/>
          <a:p>
            <a:r>
              <a:rPr lang="en-US" sz="2000" err="1">
                <a:highlight>
                  <a:srgbClr val="00FFFF"/>
                </a:highlight>
                <a:ea typeface="+mn-lt"/>
                <a:cs typeface="+mn-lt"/>
              </a:rPr>
              <a:t>App.razor</a:t>
            </a:r>
            <a:r>
              <a:rPr lang="en-US" sz="2000" dirty="0">
                <a:highlight>
                  <a:srgbClr val="00FFFF"/>
                </a:highlight>
                <a:ea typeface="+mn-lt"/>
                <a:cs typeface="+mn-lt"/>
              </a:rPr>
              <a:t>:</a:t>
            </a:r>
            <a:r>
              <a:rPr lang="en-US" sz="2000" dirty="0">
                <a:ea typeface="+mn-lt"/>
                <a:cs typeface="+mn-lt"/>
              </a:rPr>
              <a:t> This is the </a:t>
            </a:r>
            <a:r>
              <a:rPr lang="en-US" sz="2000" b="1" dirty="0">
                <a:ea typeface="+mn-lt"/>
                <a:cs typeface="+mn-lt"/>
              </a:rPr>
              <a:t>root component</a:t>
            </a:r>
            <a:r>
              <a:rPr lang="en-US" sz="2000" dirty="0">
                <a:ea typeface="+mn-lt"/>
                <a:cs typeface="+mn-lt"/>
              </a:rPr>
              <a:t> that defines how the app handles routing.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It’s like the main router in a React app: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&lt;Router&gt;</a:t>
            </a:r>
            <a:r>
              <a:rPr lang="en-US" sz="1600" dirty="0">
                <a:ea typeface="+mn-lt"/>
                <a:cs typeface="+mn-lt"/>
              </a:rPr>
              <a:t> = navigation controller</a:t>
            </a:r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 dirty="0">
              <a:latin typeface="Calibri"/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&lt;</a:t>
            </a:r>
            <a:r>
              <a:rPr lang="en-US" sz="1600" dirty="0" err="1">
                <a:latin typeface="Consolas"/>
                <a:ea typeface="Calibri" panose="020F0502020204030204"/>
                <a:cs typeface="Calibri" panose="020F0502020204030204"/>
              </a:rPr>
              <a:t>RouteView</a:t>
            </a:r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&gt;</a:t>
            </a:r>
            <a:r>
              <a:rPr lang="en-US" sz="1600" dirty="0">
                <a:ea typeface="+mn-lt"/>
                <a:cs typeface="+mn-lt"/>
              </a:rPr>
              <a:t> = renders the right page</a:t>
            </a:r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 dirty="0">
              <a:latin typeface="Calibri"/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&lt;</a:t>
            </a:r>
            <a:r>
              <a:rPr lang="en-US" sz="1600" dirty="0" err="1">
                <a:latin typeface="Consolas"/>
                <a:ea typeface="Calibri" panose="020F0502020204030204"/>
                <a:cs typeface="Calibri" panose="020F0502020204030204"/>
              </a:rPr>
              <a:t>LayoutView</a:t>
            </a:r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&gt;</a:t>
            </a:r>
            <a:r>
              <a:rPr lang="en-US" sz="1600" dirty="0">
                <a:ea typeface="+mn-lt"/>
                <a:cs typeface="+mn-lt"/>
              </a:rPr>
              <a:t> = ensures consistent layout (like header/sidebar)</a:t>
            </a:r>
            <a:endParaRPr lang="en-US" sz="1600" dirty="0">
              <a:ea typeface="Calibri"/>
              <a:cs typeface="Calibri"/>
            </a:endParaRPr>
          </a:p>
          <a:p>
            <a:pPr lvl="1"/>
            <a:endParaRPr lang="en-US" sz="1600" dirty="0">
              <a:latin typeface="Calibri"/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&lt;</a:t>
            </a:r>
            <a:r>
              <a:rPr lang="en-US" sz="1600" dirty="0" err="1">
                <a:latin typeface="Consolas"/>
                <a:ea typeface="Calibri" panose="020F0502020204030204"/>
                <a:cs typeface="Calibri" panose="020F0502020204030204"/>
              </a:rPr>
              <a:t>NotFound</a:t>
            </a:r>
            <a:r>
              <a:rPr lang="en-US" sz="1600" dirty="0">
                <a:latin typeface="Consolas"/>
                <a:ea typeface="Calibri" panose="020F0502020204030204"/>
                <a:cs typeface="Calibri" panose="020F0502020204030204"/>
              </a:rPr>
              <a:t>&gt;</a:t>
            </a:r>
            <a:r>
              <a:rPr lang="en-US" sz="1600" dirty="0">
                <a:ea typeface="+mn-lt"/>
                <a:cs typeface="+mn-lt"/>
              </a:rPr>
              <a:t> = fallback for unknown routes (404 page)</a:t>
            </a:r>
            <a:endParaRPr lang="en-US" sz="1600" dirty="0">
              <a:ea typeface="Calibri"/>
              <a:cs typeface="Calibri"/>
            </a:endParaRPr>
          </a:p>
          <a:p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endParaRPr lang="en-US" dirty="0">
              <a:ea typeface="Calibri" panose="020F0502020204030204"/>
              <a:cs typeface="Calibri" panose="020F0502020204030204"/>
            </a:endParaRPr>
          </a:p>
          <a:p>
            <a:pPr lvl="1"/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endParaRPr lang="en-CA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5F117D-C73E-2E26-F592-CDCE43EB0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557" y="2236443"/>
            <a:ext cx="3328858" cy="46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97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FBC8-986D-46FC-93C2-8D802231E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point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5E3AF-8C6D-47DC-95EE-F63053CA25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5968" y="1115568"/>
            <a:ext cx="7566470" cy="5388421"/>
          </a:xfrm>
        </p:spPr>
        <p:txBody>
          <a:bodyPr lIns="91440" tIns="45720" rIns="91440" bIns="45720" anchor="t"/>
          <a:lstStyle/>
          <a:p>
            <a:r>
              <a:rPr lang="en-US" sz="3200" dirty="0"/>
              <a:t>What have we done so far?</a:t>
            </a:r>
          </a:p>
          <a:p>
            <a:pPr lvl="1"/>
            <a:r>
              <a:rPr lang="en-CA" sz="2800" dirty="0"/>
              <a:t>Created a templated Blazor Web Assembly App</a:t>
            </a:r>
          </a:p>
          <a:p>
            <a:pPr lvl="1"/>
            <a:r>
              <a:rPr lang="en-CA" sz="2800" dirty="0"/>
              <a:t>Proved it runs</a:t>
            </a:r>
          </a:p>
          <a:p>
            <a:pPr lvl="1"/>
            <a:r>
              <a:rPr lang="en-CA" sz="2800" dirty="0">
                <a:ea typeface="Calibri" panose="020F0502020204030204"/>
                <a:cs typeface="Calibri" panose="020F0502020204030204"/>
              </a:rPr>
              <a:t>Analyze and understand the project structure</a:t>
            </a:r>
          </a:p>
          <a:p>
            <a:endParaRPr lang="en-CA" dirty="0"/>
          </a:p>
          <a:p>
            <a:r>
              <a:rPr lang="en-CA" sz="2800" dirty="0"/>
              <a:t>What comes next?</a:t>
            </a:r>
          </a:p>
          <a:p>
            <a:pPr lvl="1"/>
            <a:r>
              <a:rPr lang="en-CA" sz="2400" dirty="0"/>
              <a:t>More goals!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6DDA8-FC03-4F44-AC34-3426A7D42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41" y="1536090"/>
            <a:ext cx="3694021" cy="51709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CA0986-F518-482F-AF87-61CD6855B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967" y="4579939"/>
            <a:ext cx="2381250" cy="1924050"/>
          </a:xfrm>
          <a:prstGeom prst="rect">
            <a:avLst/>
          </a:prstGeom>
        </p:spPr>
      </p:pic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5769E807-3634-4C3E-A785-7E4D4A8AEA0A}"/>
              </a:ext>
            </a:extLst>
          </p:cNvPr>
          <p:cNvSpPr/>
          <p:nvPr/>
        </p:nvSpPr>
        <p:spPr>
          <a:xfrm>
            <a:off x="7198138" y="4234372"/>
            <a:ext cx="2871216" cy="261518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3753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Next Goal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5"/>
            <a:ext cx="5168053" cy="4438122"/>
          </a:xfrm>
        </p:spPr>
        <p:txBody>
          <a:bodyPr lIns="91440" tIns="45720" rIns="91440" bIns="45720" anchor="t"/>
          <a:lstStyle/>
          <a:p>
            <a:r>
              <a:rPr lang="en-US" dirty="0"/>
              <a:t>Add Fetch Data on the </a:t>
            </a:r>
            <a:r>
              <a:rPr lang="en-US" dirty="0" err="1"/>
              <a:t>OnlineStore</a:t>
            </a:r>
            <a:r>
              <a:rPr lang="en-US" dirty="0"/>
              <a:t> to fetch data from a Rest service</a:t>
            </a:r>
          </a:p>
          <a:p>
            <a:r>
              <a:rPr lang="en-US" dirty="0"/>
              <a:t>Learn how to glue to a </a:t>
            </a:r>
            <a:r>
              <a:rPr lang="en-US" dirty="0" err="1"/>
              <a:t>ReST</a:t>
            </a:r>
            <a:r>
              <a:rPr lang="en-US" dirty="0"/>
              <a:t> service</a:t>
            </a:r>
          </a:p>
          <a:p>
            <a:r>
              <a:rPr lang="en-US" dirty="0"/>
              <a:t>Remove </a:t>
            </a:r>
            <a:r>
              <a:rPr lang="en-US" dirty="0" err="1"/>
              <a:t>wwwroot</a:t>
            </a:r>
            <a:r>
              <a:rPr lang="en-US" dirty="0"/>
              <a:t>/Sample-data/</a:t>
            </a:r>
            <a:r>
              <a:rPr lang="en-US" dirty="0" err="1"/>
              <a:t>weather.json</a:t>
            </a:r>
            <a:r>
              <a:rPr lang="en-US" dirty="0"/>
              <a:t> (we’re going to use a “real” </a:t>
            </a:r>
            <a:r>
              <a:rPr lang="en-US" dirty="0" err="1"/>
              <a:t>ReST</a:t>
            </a:r>
            <a:r>
              <a:rPr lang="en-US" dirty="0"/>
              <a:t> API to get the weather.</a:t>
            </a:r>
          </a:p>
          <a:p>
            <a:r>
              <a:rPr lang="en-US" dirty="0"/>
              <a:t>To do this, we need a </a:t>
            </a:r>
            <a:r>
              <a:rPr lang="en-US" dirty="0" err="1"/>
              <a:t>WeatherService</a:t>
            </a:r>
            <a:endParaRPr lang="en-US" dirty="0"/>
          </a:p>
          <a:p>
            <a:pPr lvl="1"/>
            <a:r>
              <a:rPr lang="en-US" dirty="0"/>
              <a:t>Where to get this?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E85AA8-1298-44AE-BD0C-96D5F03D6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360" y="3053229"/>
            <a:ext cx="5658640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7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3: Create a server side 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1619" y="2204943"/>
            <a:ext cx="5168053" cy="4438122"/>
          </a:xfrm>
        </p:spPr>
        <p:txBody>
          <a:bodyPr/>
          <a:lstStyle/>
          <a:p>
            <a:r>
              <a:rPr lang="en-US" dirty="0"/>
              <a:t>Let’s create a </a:t>
            </a:r>
            <a:r>
              <a:rPr lang="en-US" dirty="0" err="1"/>
              <a:t>ReST</a:t>
            </a:r>
            <a:r>
              <a:rPr lang="en-US" dirty="0"/>
              <a:t> service to work with.</a:t>
            </a:r>
          </a:p>
          <a:p>
            <a:r>
              <a:rPr lang="en-US" dirty="0"/>
              <a:t>Create a new Web API project in the same solution called “</a:t>
            </a:r>
            <a:r>
              <a:rPr lang="en-US" dirty="0" err="1"/>
              <a:t>OnlineServices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188988-0920-4305-BEB2-92F3AFB49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2756" y="1071424"/>
            <a:ext cx="4938267" cy="30141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E7D517-9050-433D-9C8A-AEC66D08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5511" y="4085558"/>
            <a:ext cx="4062588" cy="255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1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4: Result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53979" y="1123241"/>
            <a:ext cx="5168053" cy="4438122"/>
          </a:xfrm>
        </p:spPr>
        <p:txBody>
          <a:bodyPr/>
          <a:lstStyle/>
          <a:p>
            <a:r>
              <a:rPr lang="en-US" dirty="0"/>
              <a:t>Don’t forget to setup both projects to be started up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C5357-3222-4F13-9B0D-21A3D1FCB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5995" y="3937587"/>
            <a:ext cx="7240010" cy="2705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D6F52B-F350-45D6-95A2-78A68D96AE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88" y="1123241"/>
            <a:ext cx="2896004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03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5: Get it all working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 lIns="91440" tIns="45720" rIns="91440" bIns="45720" anchor="t"/>
          <a:lstStyle/>
          <a:p>
            <a:r>
              <a:rPr lang="en-US" dirty="0"/>
              <a:t>Startup the </a:t>
            </a:r>
            <a:r>
              <a:rPr lang="en-US" dirty="0" err="1"/>
              <a:t>OnlineService</a:t>
            </a:r>
            <a:endParaRPr lang="en-US" dirty="0"/>
          </a:p>
          <a:p>
            <a:pPr lvl="1"/>
            <a:r>
              <a:rPr lang="en-US" dirty="0"/>
              <a:t>Confirm with the swagger page the URL</a:t>
            </a:r>
          </a:p>
          <a:p>
            <a:r>
              <a:rPr lang="en-US" dirty="0"/>
              <a:t>Put that URL in the </a:t>
            </a:r>
            <a:r>
              <a:rPr lang="en-US" dirty="0" err="1"/>
              <a:t>OnlineShop</a:t>
            </a:r>
            <a:r>
              <a:rPr lang="en-US" dirty="0"/>
              <a:t>/Pages/Weather</a:t>
            </a:r>
          </a:p>
          <a:p>
            <a:r>
              <a:rPr lang="en-US" dirty="0"/>
              <a:t>Get that Fetch data option working.</a:t>
            </a:r>
          </a:p>
          <a:p>
            <a:pPr lvl="1"/>
            <a:r>
              <a:rPr lang="en-US" dirty="0"/>
              <a:t>You may need to set a CORS policy in the </a:t>
            </a:r>
            <a:r>
              <a:rPr lang="en-US" dirty="0" err="1"/>
              <a:t>OnlineServices</a:t>
            </a:r>
            <a:r>
              <a:rPr lang="en-US" dirty="0"/>
              <a:t> so that another page can access the </a:t>
            </a:r>
            <a:r>
              <a:rPr lang="en-US" dirty="0" err="1"/>
              <a:t>WeatherServices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Hint: I had problems starting up the Blazor </a:t>
            </a:r>
            <a:r>
              <a:rPr lang="en-US" dirty="0" err="1"/>
              <a:t>WebAssembly</a:t>
            </a:r>
            <a:r>
              <a:rPr lang="en-US" dirty="0"/>
              <a:t> app with debugging on in our lab environment, start without debugging helps to launch the page.	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E85AA8-1298-44AE-BD0C-96D5F03D6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360" y="3053229"/>
            <a:ext cx="5658640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19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Build Your Own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4122082" cy="5734758"/>
          </a:xfrm>
        </p:spPr>
        <p:txBody>
          <a:bodyPr/>
          <a:lstStyle/>
          <a:p>
            <a:r>
              <a:rPr lang="en-US" sz="2800" dirty="0"/>
              <a:t>Create our first </a:t>
            </a:r>
            <a:r>
              <a:rPr lang="en-US" sz="2800" dirty="0" err="1"/>
              <a:t>Blazor</a:t>
            </a:r>
            <a:r>
              <a:rPr lang="en-US" sz="2800" dirty="0"/>
              <a:t> </a:t>
            </a:r>
            <a:r>
              <a:rPr lang="en-US" sz="2800" dirty="0" err="1"/>
              <a:t>WebAssembly</a:t>
            </a:r>
            <a:r>
              <a:rPr lang="en-US" sz="2800" dirty="0"/>
              <a:t> Application</a:t>
            </a:r>
          </a:p>
          <a:p>
            <a:pPr lvl="1"/>
            <a:r>
              <a:rPr lang="en-US" sz="2400" dirty="0"/>
              <a:t>Razor Pages</a:t>
            </a:r>
          </a:p>
          <a:p>
            <a:pPr lvl="1"/>
            <a:r>
              <a:rPr lang="en-US" sz="2400" dirty="0"/>
              <a:t>Navigation</a:t>
            </a:r>
          </a:p>
          <a:p>
            <a:pPr lvl="1"/>
            <a:r>
              <a:rPr lang="en-US" sz="2400" dirty="0"/>
              <a:t>Models</a:t>
            </a:r>
          </a:p>
          <a:p>
            <a:pPr lvl="1"/>
            <a:r>
              <a:rPr lang="en-US" sz="2400" dirty="0" err="1"/>
              <a:t>ReST</a:t>
            </a:r>
            <a:endParaRPr lang="en-US" sz="2400" dirty="0"/>
          </a:p>
          <a:p>
            <a:pPr marL="457200" lvl="1" indent="0">
              <a:buNone/>
            </a:pPr>
            <a:endParaRPr lang="en-CA" dirty="0"/>
          </a:p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Build Your Own - 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CCABB-B912-F87C-35D8-260BC8C40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323" y="1363390"/>
            <a:ext cx="4240703" cy="527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53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Build Your Own: Store, Product List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4122082" cy="5734758"/>
          </a:xfrm>
        </p:spPr>
        <p:txBody>
          <a:bodyPr/>
          <a:lstStyle/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Build Your Own - 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r>
              <a:rPr lang="en-CA" dirty="0"/>
              <a:t>To do this (steps follows)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Display a single product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Get the list of products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Display a list of product</a:t>
            </a:r>
          </a:p>
          <a:p>
            <a:pPr marL="914400" lvl="1" indent="-457200">
              <a:buFont typeface="+mj-lt"/>
              <a:buAutoNum type="arabicPeriod"/>
            </a:pPr>
            <a:endParaRPr lang="en-CA" dirty="0"/>
          </a:p>
          <a:p>
            <a:pPr marL="0" indent="0">
              <a:buNone/>
            </a:pPr>
            <a:r>
              <a:rPr lang="en-CA" dirty="0"/>
              <a:t>Note: there is a code snippets and a </a:t>
            </a:r>
            <a:r>
              <a:rPr lang="en-CA" dirty="0" err="1"/>
              <a:t>books.json</a:t>
            </a:r>
            <a:r>
              <a:rPr lang="en-CA" dirty="0"/>
              <a:t> file provided for this lab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CCABB-B912-F87C-35D8-260BC8C40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323" y="1363390"/>
            <a:ext cx="4240703" cy="527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7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49E9E6-7477-44C5-A5E8-4B062B5CE1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Create our first </a:t>
            </a:r>
            <a:r>
              <a:rPr lang="en-CA" dirty="0" err="1"/>
              <a:t>Blazor</a:t>
            </a:r>
            <a:r>
              <a:rPr lang="en-CA" dirty="0"/>
              <a:t> Web Assembly project</a:t>
            </a:r>
          </a:p>
          <a:p>
            <a:pPr lvl="1"/>
            <a:r>
              <a:rPr lang="en-CA" dirty="0"/>
              <a:t>Collateral</a:t>
            </a:r>
          </a:p>
          <a:p>
            <a:pPr lvl="2"/>
            <a:r>
              <a:rPr lang="en-CA" dirty="0">
                <a:solidFill>
                  <a:schemeClr val="bg1"/>
                </a:solidFill>
              </a:rPr>
              <a:t>Code snippets.txt</a:t>
            </a:r>
          </a:p>
          <a:p>
            <a:pPr lvl="2"/>
            <a:r>
              <a:rPr lang="en-CA" dirty="0" err="1">
                <a:solidFill>
                  <a:schemeClr val="bg1"/>
                </a:solidFill>
              </a:rPr>
              <a:t>books.json</a:t>
            </a:r>
            <a:r>
              <a:rPr lang="en-CA" dirty="0">
                <a:solidFill>
                  <a:schemeClr val="bg1"/>
                </a:solidFill>
              </a:rPr>
              <a:t> (data file)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4E1FA-3C70-498D-A0F8-176D62AF2F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CA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61341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1: Create Product object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/>
              <a:t>Create a Product class to represent the product data</a:t>
            </a:r>
          </a:p>
          <a:p>
            <a:pPr lvl="1"/>
            <a:r>
              <a:rPr lang="en-US" dirty="0"/>
              <a:t>Models/</a:t>
            </a:r>
            <a:r>
              <a:rPr lang="en-US" dirty="0" err="1"/>
              <a:t>Product.cs</a:t>
            </a:r>
            <a:endParaRPr lang="en-US" dirty="0"/>
          </a:p>
          <a:p>
            <a:pPr lvl="1"/>
            <a:r>
              <a:rPr lang="en-US" dirty="0"/>
              <a:t>Snippet 1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public class Product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    public </a:t>
            </a:r>
            <a:r>
              <a:rPr lang="en-US" dirty="0" err="1">
                <a:solidFill>
                  <a:schemeClr val="bg1"/>
                </a:solidFill>
              </a:rPr>
              <a:t>Guid</a:t>
            </a:r>
            <a:r>
              <a:rPr lang="en-US" dirty="0">
                <a:solidFill>
                  <a:schemeClr val="bg1"/>
                </a:solidFill>
              </a:rPr>
              <a:t> Id { get; set; }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    public string Name { get; set; } = "";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    public string Description { get; set; } = "";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    public double Price { get; set; }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}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A2A279-8667-4AA4-BFF3-803FE62F8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700" y="1442412"/>
            <a:ext cx="4240703" cy="527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95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2: Displaying Product Object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 lIns="91440" tIns="45720" rIns="91440" bIns="45720" anchor="t"/>
          <a:lstStyle/>
          <a:p>
            <a:r>
              <a:rPr lang="en-US" dirty="0"/>
              <a:t>Create a Product class to represent the product data</a:t>
            </a:r>
          </a:p>
          <a:p>
            <a:pPr lvl="1"/>
            <a:r>
              <a:rPr lang="en-US" dirty="0"/>
              <a:t>Layout/</a:t>
            </a:r>
            <a:r>
              <a:rPr lang="en-US" dirty="0" err="1"/>
              <a:t>ProductDisplay.razor</a:t>
            </a:r>
            <a:endParaRPr lang="en-US" dirty="0" err="1">
              <a:ea typeface="Calibri"/>
              <a:cs typeface="Calibri"/>
            </a:endParaRPr>
          </a:p>
          <a:p>
            <a:pPr lvl="1"/>
            <a:r>
              <a:rPr lang="en-US" dirty="0"/>
              <a:t>Snippet 2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@using </a:t>
            </a:r>
            <a:r>
              <a:rPr lang="en-US" sz="1200" dirty="0" err="1">
                <a:solidFill>
                  <a:schemeClr val="bg1"/>
                </a:solidFill>
              </a:rPr>
              <a:t>OnlineShop.Models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&lt;div class="card w-50"&gt;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&lt;div class="card-body"&gt;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 &lt;h5 class="card-title"&gt;@Product.Name&lt;/h5&gt;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 &lt;p class="card-text"&gt;@Product.Description&lt;/p&gt;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 &lt;blockquote class="card-text"&gt;$@</a:t>
            </a:r>
            <a:r>
              <a:rPr lang="en-US" sz="1200" dirty="0" err="1">
                <a:solidFill>
                  <a:schemeClr val="bg1"/>
                </a:solidFill>
              </a:rPr>
              <a:t>Product.Price</a:t>
            </a:r>
            <a:r>
              <a:rPr lang="en-US" sz="1200" dirty="0">
                <a:solidFill>
                  <a:schemeClr val="bg1"/>
                </a:solidFill>
              </a:rPr>
              <a:t>&lt;/blockquote&gt;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&lt;/div&gt;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&lt;/div&gt;</a:t>
            </a:r>
          </a:p>
          <a:p>
            <a:pPr marL="457200" lvl="1" indent="0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@code {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[</a:t>
            </a:r>
            <a:r>
              <a:rPr lang="en-US" sz="1200" dirty="0" err="1">
                <a:solidFill>
                  <a:schemeClr val="bg1"/>
                </a:solidFill>
              </a:rPr>
              <a:t>EditorRequired</a:t>
            </a:r>
            <a:r>
              <a:rPr lang="en-US" sz="1200" dirty="0">
                <a:solidFill>
                  <a:schemeClr val="bg1"/>
                </a:solidFill>
              </a:rPr>
              <a:t>]  //enforce must have Product parameter provided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[Parameter]       // Product is a parameter of this component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public Product </a:t>
            </a:r>
            <a:r>
              <a:rPr lang="en-US" sz="1200" dirty="0" err="1">
                <a:solidFill>
                  <a:schemeClr val="bg1"/>
                </a:solidFill>
              </a:rPr>
              <a:t>Product</a:t>
            </a:r>
            <a:r>
              <a:rPr lang="en-US" sz="1200" dirty="0">
                <a:solidFill>
                  <a:schemeClr val="bg1"/>
                </a:solidFill>
              </a:rPr>
              <a:t> { get; set; } = new();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  <a:endParaRPr lang="en-US" sz="1200" dirty="0"/>
          </a:p>
          <a:p>
            <a:pPr marL="0" indent="0">
              <a:buNone/>
            </a:pPr>
            <a:endParaRPr lang="en-US" sz="1400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A2A279-8667-4AA4-BFF3-803FE62F8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700" y="1442412"/>
            <a:ext cx="4240703" cy="527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203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0121532" cy="908307"/>
          </a:xfrm>
        </p:spPr>
        <p:txBody>
          <a:bodyPr/>
          <a:lstStyle/>
          <a:p>
            <a:r>
              <a:rPr lang="en-US" dirty="0"/>
              <a:t>Step 3: Displaying List of Product Object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25220"/>
            <a:ext cx="6802640" cy="5579628"/>
          </a:xfrm>
        </p:spPr>
        <p:txBody>
          <a:bodyPr/>
          <a:lstStyle/>
          <a:p>
            <a:r>
              <a:rPr lang="en-US" dirty="0"/>
              <a:t>Create a Product class to represent the product data</a:t>
            </a:r>
          </a:p>
          <a:p>
            <a:pPr lvl="1"/>
            <a:r>
              <a:rPr lang="en-US" dirty="0"/>
              <a:t>Pages/</a:t>
            </a:r>
            <a:r>
              <a:rPr lang="en-US" dirty="0" err="1"/>
              <a:t>ProductList.razor</a:t>
            </a:r>
            <a:endParaRPr lang="en-US" dirty="0"/>
          </a:p>
          <a:p>
            <a:pPr lvl="1"/>
            <a:r>
              <a:rPr lang="en-US" dirty="0"/>
              <a:t>Snippet 3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@page "/product-list"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@using </a:t>
            </a:r>
            <a:r>
              <a:rPr lang="en-US" sz="1050" dirty="0" err="1">
                <a:solidFill>
                  <a:schemeClr val="bg1"/>
                </a:solidFill>
              </a:rPr>
              <a:t>OnlineShop.Models</a:t>
            </a:r>
            <a:endParaRPr lang="en-US" sz="105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@inject </a:t>
            </a:r>
            <a:r>
              <a:rPr lang="en-US" sz="1050" dirty="0" err="1">
                <a:solidFill>
                  <a:schemeClr val="bg1"/>
                </a:solidFill>
              </a:rPr>
              <a:t>HttpClient</a:t>
            </a:r>
            <a:r>
              <a:rPr lang="en-US" sz="1050" dirty="0">
                <a:solidFill>
                  <a:schemeClr val="bg1"/>
                </a:solidFill>
              </a:rPr>
              <a:t> Http</a:t>
            </a:r>
          </a:p>
          <a:p>
            <a:pPr marL="457200" lvl="1" indent="0">
              <a:buNone/>
            </a:pPr>
            <a:endParaRPr lang="en-US" sz="105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&lt;h3&gt;Product List&lt;/h3&gt;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@foreach (var product in Products)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&lt;</a:t>
            </a:r>
            <a:r>
              <a:rPr lang="en-US" sz="1050" dirty="0" err="1">
                <a:solidFill>
                  <a:schemeClr val="bg1"/>
                </a:solidFill>
              </a:rPr>
              <a:t>ProductDisplay</a:t>
            </a:r>
            <a:r>
              <a:rPr lang="en-US" sz="1050" dirty="0">
                <a:solidFill>
                  <a:schemeClr val="bg1"/>
                </a:solidFill>
              </a:rPr>
              <a:t> Product="product" /&gt;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}</a:t>
            </a:r>
          </a:p>
          <a:p>
            <a:pPr marL="457200" lvl="1" indent="0">
              <a:buNone/>
            </a:pPr>
            <a:endParaRPr lang="en-US" sz="105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@code {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public List&lt;Product&gt; Products { get; set; } = new();</a:t>
            </a:r>
          </a:p>
          <a:p>
            <a:pPr marL="457200" lvl="1" indent="0">
              <a:buNone/>
            </a:pPr>
            <a:endParaRPr lang="en-US" sz="105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protected override async Task </a:t>
            </a:r>
            <a:r>
              <a:rPr lang="en-US" sz="1050" dirty="0" err="1">
                <a:solidFill>
                  <a:schemeClr val="bg1"/>
                </a:solidFill>
              </a:rPr>
              <a:t>OnInitializedAsync</a:t>
            </a:r>
            <a:r>
              <a:rPr lang="en-US" sz="1050" dirty="0">
                <a:solidFill>
                  <a:schemeClr val="bg1"/>
                </a:solidFill>
              </a:rPr>
              <a:t>()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{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    // not a real </a:t>
            </a:r>
            <a:r>
              <a:rPr lang="en-US" sz="1050" dirty="0" err="1">
                <a:solidFill>
                  <a:schemeClr val="bg1"/>
                </a:solidFill>
              </a:rPr>
              <a:t>ReST</a:t>
            </a:r>
            <a:r>
              <a:rPr lang="en-US" sz="1050" dirty="0">
                <a:solidFill>
                  <a:schemeClr val="bg1"/>
                </a:solidFill>
              </a:rPr>
              <a:t> service, but simple fetch to simulate one to keep this lab simple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    Products = await </a:t>
            </a:r>
            <a:r>
              <a:rPr lang="en-US" sz="1050" dirty="0" err="1">
                <a:solidFill>
                  <a:schemeClr val="bg1"/>
                </a:solidFill>
              </a:rPr>
              <a:t>Http.GetFromJsonAsync</a:t>
            </a:r>
            <a:r>
              <a:rPr lang="en-US" sz="1050" dirty="0">
                <a:solidFill>
                  <a:schemeClr val="bg1"/>
                </a:solidFill>
              </a:rPr>
              <a:t>&lt;List&lt;Product&gt;&gt;("sample-data/</a:t>
            </a:r>
            <a:r>
              <a:rPr lang="en-US" sz="1050" dirty="0" err="1">
                <a:solidFill>
                  <a:schemeClr val="bg1"/>
                </a:solidFill>
              </a:rPr>
              <a:t>books.json</a:t>
            </a:r>
            <a:r>
              <a:rPr lang="en-US" sz="1050" dirty="0">
                <a:solidFill>
                  <a:schemeClr val="bg1"/>
                </a:solidFill>
              </a:rPr>
              <a:t>") ?? new();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    }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bg1"/>
                </a:solidFill>
              </a:rPr>
              <a:t>}</a:t>
            </a:r>
            <a:endParaRPr lang="en-US" sz="1100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A2A279-8667-4AA4-BFF3-803FE62F8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700" y="1442412"/>
            <a:ext cx="4240703" cy="527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4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0121532" cy="908307"/>
          </a:xfrm>
        </p:spPr>
        <p:txBody>
          <a:bodyPr/>
          <a:lstStyle/>
          <a:p>
            <a:r>
              <a:rPr lang="en-US" dirty="0"/>
              <a:t>Step 4: Setup and test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/>
              <a:t>Copy </a:t>
            </a:r>
            <a:r>
              <a:rPr lang="en-US" dirty="0" err="1"/>
              <a:t>books.json</a:t>
            </a:r>
            <a:r>
              <a:rPr lang="en-US" dirty="0"/>
              <a:t> (provided) into your project</a:t>
            </a:r>
          </a:p>
          <a:p>
            <a:endParaRPr lang="en-US" dirty="0"/>
          </a:p>
          <a:p>
            <a:r>
              <a:rPr lang="en-US" dirty="0"/>
              <a:t>Update </a:t>
            </a:r>
            <a:r>
              <a:rPr lang="en-US" dirty="0" err="1"/>
              <a:t>NavMenu.razor</a:t>
            </a:r>
            <a:r>
              <a:rPr lang="en-US" dirty="0"/>
              <a:t> to include the new product-list page (figure out how to do this)</a:t>
            </a:r>
          </a:p>
          <a:p>
            <a:r>
              <a:rPr lang="en-US" dirty="0"/>
              <a:t>Run the project and make sure you can display the Product List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A2A279-8667-4AA4-BFF3-803FE62F8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244" y="2292180"/>
            <a:ext cx="3558159" cy="44299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97F2CD-EBBB-4E28-93B4-D95FDFF58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297" y="221760"/>
            <a:ext cx="2438740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65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Build Your Own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4122082" cy="5734758"/>
          </a:xfrm>
        </p:spPr>
        <p:txBody>
          <a:bodyPr/>
          <a:lstStyle/>
          <a:p>
            <a:pPr marL="457200" lvl="1" indent="0">
              <a:buNone/>
            </a:pPr>
            <a:endParaRPr lang="en-CA" dirty="0"/>
          </a:p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Build Your Own - 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strike="sngStrike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664" y="1"/>
            <a:ext cx="3450336" cy="2335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A93AEE-0E4B-479F-B446-E4A0EE675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323" y="2335613"/>
            <a:ext cx="5023637" cy="440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78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Build Your Own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4122082" cy="5734758"/>
          </a:xfrm>
        </p:spPr>
        <p:txBody>
          <a:bodyPr/>
          <a:lstStyle/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strike="sngStrike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trike="sngStrike" dirty="0"/>
              <a:t>Build Your Own - 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strike="sngStrike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pPr marL="914400" lvl="2" indent="0">
              <a:buNone/>
            </a:pPr>
            <a:endParaRPr lang="en-CA" dirty="0"/>
          </a:p>
          <a:p>
            <a:r>
              <a:rPr lang="en-CA" dirty="0"/>
              <a:t>To do this (steps follows)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Have something that tracks what’s the cart (</a:t>
            </a:r>
            <a:r>
              <a:rPr lang="en-CA" dirty="0" err="1"/>
              <a:t>CartState</a:t>
            </a:r>
            <a:r>
              <a:rPr lang="en-CA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Add to the Cart from the </a:t>
            </a:r>
            <a:r>
              <a:rPr lang="en-CA" dirty="0" err="1"/>
              <a:t>ProductList</a:t>
            </a:r>
            <a:r>
              <a:rPr lang="en-CA" dirty="0"/>
              <a:t> with a “Buy” button in the product.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View the Cart from the Checkout nav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60F25-0F3D-45E0-B3D0-C54CA86A8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354" y="1176032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81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1: Create </a:t>
            </a:r>
            <a:r>
              <a:rPr lang="en-US" dirty="0" err="1"/>
              <a:t>CartState</a:t>
            </a:r>
            <a:r>
              <a:rPr lang="en-US" dirty="0"/>
              <a:t> class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6655843" cy="5497251"/>
          </a:xfrm>
        </p:spPr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CartState</a:t>
            </a:r>
            <a:r>
              <a:rPr lang="en-US" dirty="0"/>
              <a:t> class to represent the shopping cart data</a:t>
            </a:r>
          </a:p>
          <a:p>
            <a:pPr lvl="1"/>
            <a:r>
              <a:rPr lang="en-US" dirty="0"/>
              <a:t>States/</a:t>
            </a:r>
            <a:r>
              <a:rPr lang="en-US" dirty="0" err="1"/>
              <a:t>CartState.cs</a:t>
            </a:r>
            <a:endParaRPr lang="en-US" dirty="0"/>
          </a:p>
          <a:p>
            <a:pPr lvl="1"/>
            <a:r>
              <a:rPr lang="en-US" dirty="0"/>
              <a:t>Snippet 4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namespace </a:t>
            </a:r>
            <a:r>
              <a:rPr lang="en-US" sz="1200" dirty="0" err="1">
                <a:solidFill>
                  <a:schemeClr val="bg1"/>
                </a:solidFill>
              </a:rPr>
              <a:t>OnlineShop.States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using </a:t>
            </a:r>
            <a:r>
              <a:rPr lang="en-US" sz="1200" dirty="0" err="1">
                <a:solidFill>
                  <a:schemeClr val="bg1"/>
                </a:solidFill>
              </a:rPr>
              <a:t>OnlineShop.Models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using </a:t>
            </a:r>
            <a:r>
              <a:rPr lang="en-US" sz="1200" dirty="0" err="1">
                <a:solidFill>
                  <a:schemeClr val="bg1"/>
                </a:solidFill>
              </a:rPr>
              <a:t>System.Net.Http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using </a:t>
            </a:r>
            <a:r>
              <a:rPr lang="en-US" sz="1200" dirty="0" err="1">
                <a:solidFill>
                  <a:schemeClr val="bg1"/>
                </a:solidFill>
              </a:rPr>
              <a:t>System.Net.Http.Json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public class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private </a:t>
            </a:r>
            <a:r>
              <a:rPr lang="en-US" sz="1200" dirty="0" err="1">
                <a:solidFill>
                  <a:schemeClr val="bg1"/>
                </a:solidFill>
              </a:rPr>
              <a:t>readonly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 _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public List&lt;Product&gt; </a:t>
            </a:r>
            <a:r>
              <a:rPr lang="en-US" sz="1200" dirty="0" err="1">
                <a:solidFill>
                  <a:schemeClr val="bg1"/>
                </a:solidFill>
              </a:rPr>
              <a:t>SelectedItems</a:t>
            </a:r>
            <a:r>
              <a:rPr lang="en-US" sz="1200" dirty="0">
                <a:solidFill>
                  <a:schemeClr val="bg1"/>
                </a:solidFill>
              </a:rPr>
              <a:t> { get; set; } = new();</a:t>
            </a:r>
          </a:p>
          <a:p>
            <a:pPr marL="457200" lvl="1" indent="0">
              <a:lnSpc>
                <a:spcPct val="50000"/>
              </a:lnSpc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public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r>
              <a:rPr lang="en-US" sz="1200" dirty="0">
                <a:solidFill>
                  <a:schemeClr val="bg1"/>
                </a:solidFill>
              </a:rPr>
              <a:t>(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{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_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}</a:t>
            </a:r>
          </a:p>
          <a:p>
            <a:pPr marL="457200" lvl="1" indent="0">
              <a:lnSpc>
                <a:spcPct val="50000"/>
              </a:lnSpc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public async Task </a:t>
            </a:r>
            <a:r>
              <a:rPr lang="en-US" sz="1200" dirty="0" err="1">
                <a:solidFill>
                  <a:schemeClr val="bg1"/>
                </a:solidFill>
              </a:rPr>
              <a:t>AddProductToCartAsync</a:t>
            </a:r>
            <a:r>
              <a:rPr lang="en-US" sz="1200" dirty="0">
                <a:solidFill>
                  <a:schemeClr val="bg1"/>
                </a:solidFill>
              </a:rPr>
              <a:t>(</a:t>
            </a:r>
            <a:r>
              <a:rPr lang="en-US" sz="1200" dirty="0" err="1">
                <a:solidFill>
                  <a:schemeClr val="bg1"/>
                </a:solidFill>
              </a:rPr>
              <a:t>Guid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productId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{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if (</a:t>
            </a:r>
            <a:r>
              <a:rPr lang="en-US" sz="1200" dirty="0" err="1">
                <a:solidFill>
                  <a:schemeClr val="bg1"/>
                </a:solidFill>
              </a:rPr>
              <a:t>SelectedItems.Any</a:t>
            </a:r>
            <a:r>
              <a:rPr lang="en-US" sz="1200" dirty="0">
                <a:solidFill>
                  <a:schemeClr val="bg1"/>
                </a:solidFill>
              </a:rPr>
              <a:t>(p =&gt; </a:t>
            </a:r>
            <a:r>
              <a:rPr lang="en-US" sz="1200" dirty="0" err="1">
                <a:solidFill>
                  <a:schemeClr val="bg1"/>
                </a:solidFill>
              </a:rPr>
              <a:t>p.Id</a:t>
            </a:r>
            <a:r>
              <a:rPr lang="en-US" sz="1200" dirty="0">
                <a:solidFill>
                  <a:schemeClr val="bg1"/>
                </a:solidFill>
              </a:rPr>
              <a:t> == </a:t>
            </a:r>
            <a:r>
              <a:rPr lang="en-US" sz="1200" dirty="0" err="1">
                <a:solidFill>
                  <a:schemeClr val="bg1"/>
                </a:solidFill>
              </a:rPr>
              <a:t>productId</a:t>
            </a:r>
            <a:r>
              <a:rPr lang="en-US" sz="1200" dirty="0">
                <a:solidFill>
                  <a:schemeClr val="bg1"/>
                </a:solidFill>
              </a:rPr>
              <a:t>) is false)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{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var products = await _</a:t>
            </a:r>
            <a:r>
              <a:rPr lang="en-US" sz="1200" dirty="0" err="1">
                <a:solidFill>
                  <a:schemeClr val="bg1"/>
                </a:solidFill>
              </a:rPr>
              <a:t>httpClient.GetFromJsonAsync</a:t>
            </a:r>
            <a:r>
              <a:rPr lang="en-US" sz="1200" dirty="0">
                <a:solidFill>
                  <a:schemeClr val="bg1"/>
                </a:solidFill>
              </a:rPr>
              <a:t>&lt;List&lt;Product&gt;&gt;("sample-data/</a:t>
            </a:r>
            <a:r>
              <a:rPr lang="en-US" sz="1200" dirty="0" err="1">
                <a:solidFill>
                  <a:schemeClr val="bg1"/>
                </a:solidFill>
              </a:rPr>
              <a:t>books.json</a:t>
            </a:r>
            <a:r>
              <a:rPr lang="en-US" sz="1200" dirty="0">
                <a:solidFill>
                  <a:schemeClr val="bg1"/>
                </a:solidFill>
              </a:rPr>
              <a:t>") ?? new();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var product = </a:t>
            </a:r>
            <a:r>
              <a:rPr lang="en-US" sz="1200" dirty="0" err="1">
                <a:solidFill>
                  <a:schemeClr val="bg1"/>
                </a:solidFill>
              </a:rPr>
              <a:t>products.First</a:t>
            </a:r>
            <a:r>
              <a:rPr lang="en-US" sz="1200" dirty="0">
                <a:solidFill>
                  <a:schemeClr val="bg1"/>
                </a:solidFill>
              </a:rPr>
              <a:t>(p =&gt; </a:t>
            </a:r>
            <a:r>
              <a:rPr lang="en-US" sz="1200" dirty="0" err="1">
                <a:solidFill>
                  <a:schemeClr val="bg1"/>
                </a:solidFill>
              </a:rPr>
              <a:t>p.Id</a:t>
            </a:r>
            <a:r>
              <a:rPr lang="en-US" sz="1200" dirty="0">
                <a:solidFill>
                  <a:schemeClr val="bg1"/>
                </a:solidFill>
              </a:rPr>
              <a:t> == </a:t>
            </a:r>
            <a:r>
              <a:rPr lang="en-US" sz="1200" dirty="0" err="1">
                <a:solidFill>
                  <a:schemeClr val="bg1"/>
                </a:solidFill>
              </a:rPr>
              <a:t>productId</a:t>
            </a:r>
            <a:r>
              <a:rPr lang="en-US" sz="1200" dirty="0">
                <a:solidFill>
                  <a:schemeClr val="bg1"/>
                </a:solidFill>
              </a:rPr>
              <a:t>);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</a:t>
            </a:r>
            <a:r>
              <a:rPr lang="en-US" sz="1200" dirty="0" err="1">
                <a:solidFill>
                  <a:schemeClr val="bg1"/>
                </a:solidFill>
              </a:rPr>
              <a:t>SelectedItems.Add</a:t>
            </a:r>
            <a:r>
              <a:rPr lang="en-US" sz="1200" dirty="0">
                <a:solidFill>
                  <a:schemeClr val="bg1"/>
                </a:solidFill>
              </a:rPr>
              <a:t>(product);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    }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    }</a:t>
            </a:r>
          </a:p>
          <a:p>
            <a:pPr marL="457200" lvl="1" indent="0">
              <a:lnSpc>
                <a:spcPct val="50000"/>
              </a:lnSpc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  <a:endParaRPr lang="en-US" sz="1200" dirty="0"/>
          </a:p>
          <a:p>
            <a:pPr marL="0" indent="0">
              <a:lnSpc>
                <a:spcPct val="50000"/>
              </a:lnSpc>
              <a:buNone/>
            </a:pPr>
            <a:endParaRPr lang="en-US" sz="1400" dirty="0"/>
          </a:p>
          <a:p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AEA079-0EE7-4C64-8037-13DBDD1D8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065" y="1145814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39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3: Inject the </a:t>
            </a:r>
            <a:r>
              <a:rPr lang="en-US" dirty="0" err="1"/>
              <a:t>CartState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 err="1"/>
              <a:t>Program.cs</a:t>
            </a:r>
            <a:endParaRPr lang="en-US" dirty="0"/>
          </a:p>
          <a:p>
            <a:pPr lvl="1"/>
            <a:r>
              <a:rPr lang="en-US" dirty="0"/>
              <a:t>Snippet 4b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1200" dirty="0" err="1">
                <a:solidFill>
                  <a:schemeClr val="bg1"/>
                </a:solidFill>
              </a:rPr>
              <a:t>builder.Services.AddScoped</a:t>
            </a:r>
            <a:r>
              <a:rPr lang="en-US" sz="1200" dirty="0">
                <a:solidFill>
                  <a:schemeClr val="bg1"/>
                </a:solidFill>
              </a:rPr>
              <a:t>&lt;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r>
              <a:rPr lang="en-US" sz="1200" dirty="0">
                <a:solidFill>
                  <a:schemeClr val="bg1"/>
                </a:solidFill>
              </a:rPr>
              <a:t>&gt;();</a:t>
            </a:r>
            <a:endParaRPr lang="en-US" sz="1400" dirty="0"/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24DE4D-CC50-49C8-AF07-B078D5AA5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909" y="1145814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180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1622955" cy="908307"/>
          </a:xfrm>
        </p:spPr>
        <p:txBody>
          <a:bodyPr/>
          <a:lstStyle/>
          <a:p>
            <a:r>
              <a:rPr lang="en-US" dirty="0"/>
              <a:t>Step 4: Add </a:t>
            </a:r>
            <a:r>
              <a:rPr lang="en-US" dirty="0" err="1"/>
              <a:t>CartState</a:t>
            </a:r>
            <a:r>
              <a:rPr lang="en-US" dirty="0"/>
              <a:t> to </a:t>
            </a:r>
            <a:r>
              <a:rPr lang="en-US" dirty="0" err="1"/>
              <a:t>ProductList</a:t>
            </a:r>
            <a:r>
              <a:rPr lang="en-US" dirty="0"/>
              <a:t>, Product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 err="1"/>
              <a:t>ProductDisplay.razor</a:t>
            </a:r>
            <a:endParaRPr lang="en-US" dirty="0"/>
          </a:p>
          <a:p>
            <a:pPr lvl="1"/>
            <a:r>
              <a:rPr lang="en-US" dirty="0"/>
              <a:t>Snippet 5 – add a Buy button that adds product to the cart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@inject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...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@if (</a:t>
            </a:r>
            <a:r>
              <a:rPr lang="en-US" sz="1200" dirty="0" err="1">
                <a:solidFill>
                  <a:schemeClr val="bg1"/>
                </a:solidFill>
              </a:rPr>
              <a:t>DisplayBuyButton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// add this to the html section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&lt;button class="</a:t>
            </a:r>
            <a:r>
              <a:rPr lang="en-US" sz="1200" dirty="0" err="1">
                <a:solidFill>
                  <a:schemeClr val="bg1"/>
                </a:solidFill>
              </a:rPr>
              <a:t>btn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btn</a:t>
            </a:r>
            <a:r>
              <a:rPr lang="en-US" sz="1200" dirty="0">
                <a:solidFill>
                  <a:schemeClr val="bg1"/>
                </a:solidFill>
              </a:rPr>
              <a:t>-primary" type="button" @onclick="_ =&gt; </a:t>
            </a:r>
            <a:r>
              <a:rPr lang="en-US" sz="1200" dirty="0" err="1">
                <a:solidFill>
                  <a:schemeClr val="bg1"/>
                </a:solidFill>
              </a:rPr>
              <a:t>CartState.AddProductToCartAsync</a:t>
            </a:r>
            <a:r>
              <a:rPr lang="en-US" sz="1200" dirty="0">
                <a:solidFill>
                  <a:schemeClr val="bg1"/>
                </a:solidFill>
              </a:rPr>
              <a:t>(</a:t>
            </a:r>
            <a:r>
              <a:rPr lang="en-US" sz="1200" dirty="0" err="1">
                <a:solidFill>
                  <a:schemeClr val="bg1"/>
                </a:solidFill>
              </a:rPr>
              <a:t>Product.Id</a:t>
            </a:r>
            <a:r>
              <a:rPr lang="en-US" sz="1200" dirty="0">
                <a:solidFill>
                  <a:schemeClr val="bg1"/>
                </a:solidFill>
              </a:rPr>
              <a:t>)"&gt;Buy&lt;/button&gt;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</a:p>
          <a:p>
            <a:pPr marL="457200" lvl="1" indent="0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...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@code {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...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[Parameter]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public bool </a:t>
            </a:r>
            <a:r>
              <a:rPr lang="en-US" sz="1200" dirty="0" err="1">
                <a:solidFill>
                  <a:schemeClr val="bg1"/>
                </a:solidFill>
              </a:rPr>
              <a:t>DisplayBuyButton</a:t>
            </a:r>
            <a:r>
              <a:rPr lang="en-US" sz="1200" dirty="0">
                <a:solidFill>
                  <a:schemeClr val="bg1"/>
                </a:solidFill>
              </a:rPr>
              <a:t> { get; set; } = false;</a:t>
            </a:r>
          </a:p>
          <a:p>
            <a:pPr marL="457200" lvl="1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0A77A2-7F96-4E7D-95C7-19445F785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274" y="1089705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618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1622955" cy="908307"/>
          </a:xfrm>
        </p:spPr>
        <p:txBody>
          <a:bodyPr/>
          <a:lstStyle/>
          <a:p>
            <a:r>
              <a:rPr lang="en-US" dirty="0"/>
              <a:t>Step 5: Add </a:t>
            </a:r>
            <a:r>
              <a:rPr lang="en-US" dirty="0" err="1"/>
              <a:t>CartState</a:t>
            </a:r>
            <a:r>
              <a:rPr lang="en-US" dirty="0"/>
              <a:t> to </a:t>
            </a:r>
            <a:r>
              <a:rPr lang="en-US" dirty="0" err="1"/>
              <a:t>ProductList</a:t>
            </a:r>
            <a:r>
              <a:rPr lang="en-US" dirty="0"/>
              <a:t>, Product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 err="1"/>
              <a:t>ProductList.razor</a:t>
            </a:r>
            <a:endParaRPr lang="en-US" dirty="0"/>
          </a:p>
          <a:p>
            <a:pPr lvl="1"/>
            <a:r>
              <a:rPr lang="en-US" dirty="0"/>
              <a:t>add a Buy button that adds product to the cart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@page "/product-list"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@using </a:t>
            </a:r>
            <a:r>
              <a:rPr lang="en-US" sz="1200" dirty="0" err="1">
                <a:solidFill>
                  <a:schemeClr val="bg1"/>
                </a:solidFill>
              </a:rPr>
              <a:t>OnlineShop.Models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@inject </a:t>
            </a:r>
            <a:r>
              <a:rPr lang="en-US" sz="1200" dirty="0" err="1">
                <a:solidFill>
                  <a:schemeClr val="bg1"/>
                </a:solidFill>
              </a:rPr>
              <a:t>HttpClient</a:t>
            </a:r>
            <a:r>
              <a:rPr lang="en-US" sz="1200" dirty="0">
                <a:solidFill>
                  <a:schemeClr val="bg1"/>
                </a:solidFill>
              </a:rPr>
              <a:t> Http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&lt;h3&gt;Product List&lt;/h3&gt;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@foreach (var product in Products)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&lt;</a:t>
            </a:r>
            <a:r>
              <a:rPr lang="en-US" sz="1200" dirty="0" err="1">
                <a:solidFill>
                  <a:schemeClr val="bg1"/>
                </a:solidFill>
              </a:rPr>
              <a:t>ProductDisplay</a:t>
            </a:r>
            <a:r>
              <a:rPr lang="en-US" sz="1200" dirty="0">
                <a:solidFill>
                  <a:schemeClr val="bg1"/>
                </a:solidFill>
              </a:rPr>
              <a:t> Product="product" </a:t>
            </a:r>
            <a:r>
              <a:rPr lang="en-US" sz="1200" dirty="0" err="1">
                <a:solidFill>
                  <a:srgbClr val="00B0F0"/>
                </a:solidFill>
              </a:rPr>
              <a:t>DisplayBuyButton</a:t>
            </a:r>
            <a:r>
              <a:rPr lang="en-US" sz="1200" dirty="0">
                <a:solidFill>
                  <a:srgbClr val="00B0F0"/>
                </a:solidFill>
              </a:rPr>
              <a:t>="true</a:t>
            </a:r>
            <a:r>
              <a:rPr lang="en-US" sz="1200" dirty="0">
                <a:solidFill>
                  <a:schemeClr val="bg1"/>
                </a:solidFill>
              </a:rPr>
              <a:t>"/&gt;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@code {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public List&lt;Product&gt; Products { get; set; } = new();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protected override async Task </a:t>
            </a:r>
            <a:r>
              <a:rPr lang="en-US" sz="1200" dirty="0" err="1">
                <a:solidFill>
                  <a:schemeClr val="bg1"/>
                </a:solidFill>
              </a:rPr>
              <a:t>OnInitializedAsync</a:t>
            </a:r>
            <a:r>
              <a:rPr lang="en-US" sz="1200" dirty="0">
                <a:solidFill>
                  <a:schemeClr val="bg1"/>
                </a:solidFill>
              </a:rPr>
              <a:t>()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{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    Products = await </a:t>
            </a:r>
            <a:r>
              <a:rPr lang="en-US" sz="1200" dirty="0" err="1">
                <a:solidFill>
                  <a:schemeClr val="bg1"/>
                </a:solidFill>
              </a:rPr>
              <a:t>Http.GetFromJsonAsync</a:t>
            </a:r>
            <a:r>
              <a:rPr lang="en-US" sz="1200" dirty="0">
                <a:solidFill>
                  <a:schemeClr val="bg1"/>
                </a:solidFill>
              </a:rPr>
              <a:t>&lt;List&lt;Product&gt;&gt;("sample-data/</a:t>
            </a:r>
            <a:r>
              <a:rPr lang="en-US" sz="1200" dirty="0" err="1">
                <a:solidFill>
                  <a:schemeClr val="bg1"/>
                </a:solidFill>
              </a:rPr>
              <a:t>books.json</a:t>
            </a:r>
            <a:r>
              <a:rPr lang="en-US" sz="1200" dirty="0">
                <a:solidFill>
                  <a:schemeClr val="bg1"/>
                </a:solidFill>
              </a:rPr>
              <a:t>") ?? new();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}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C1C00C-430E-4B26-BE72-099E49691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354" y="1304640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848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7330428" cy="5734758"/>
          </a:xfrm>
        </p:spPr>
        <p:txBody>
          <a:bodyPr/>
          <a:lstStyle/>
          <a:p>
            <a:r>
              <a:rPr lang="en-US" sz="2800" dirty="0"/>
              <a:t>Create our first </a:t>
            </a:r>
            <a:r>
              <a:rPr lang="en-US" sz="2800" dirty="0" err="1"/>
              <a:t>Blazor</a:t>
            </a:r>
            <a:r>
              <a:rPr lang="en-US" sz="2800" dirty="0"/>
              <a:t> </a:t>
            </a:r>
            <a:r>
              <a:rPr lang="en-US" sz="2800" dirty="0" err="1"/>
              <a:t>WebAssembly</a:t>
            </a:r>
            <a:r>
              <a:rPr lang="en-US" sz="2800" dirty="0"/>
              <a:t> Application</a:t>
            </a:r>
          </a:p>
          <a:p>
            <a:pPr lvl="1"/>
            <a:r>
              <a:rPr lang="en-US" sz="2400" dirty="0"/>
              <a:t>Razor Pages</a:t>
            </a:r>
          </a:p>
          <a:p>
            <a:pPr lvl="1"/>
            <a:r>
              <a:rPr lang="en-US" sz="2400" dirty="0"/>
              <a:t>Navigation</a:t>
            </a:r>
          </a:p>
          <a:p>
            <a:pPr lvl="1"/>
            <a:r>
              <a:rPr lang="en-US" sz="2400" dirty="0"/>
              <a:t>Models</a:t>
            </a:r>
          </a:p>
          <a:p>
            <a:pPr lvl="1"/>
            <a:r>
              <a:rPr lang="en-US" sz="2400" dirty="0" err="1"/>
              <a:t>ReST</a:t>
            </a:r>
            <a:endParaRPr lang="en-US" sz="2400" dirty="0"/>
          </a:p>
          <a:p>
            <a:pPr marL="457200" lvl="1" indent="0">
              <a:buNone/>
            </a:pPr>
            <a:endParaRPr lang="en-CA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664" y="1"/>
            <a:ext cx="3450336" cy="233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686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6: Validate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/>
              <a:t>Run your project now.  Do you have a “buy” button on the Product list?</a:t>
            </a:r>
          </a:p>
          <a:p>
            <a:pPr marL="0" indent="0">
              <a:buNone/>
            </a:pPr>
            <a:endParaRPr lang="en-US" sz="1400" dirty="0"/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3ABD5E-5B83-4088-966D-3D3559C05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918" y="1089705"/>
            <a:ext cx="4122082" cy="55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811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1622955" cy="908307"/>
          </a:xfrm>
        </p:spPr>
        <p:txBody>
          <a:bodyPr/>
          <a:lstStyle/>
          <a:p>
            <a:r>
              <a:rPr lang="en-US" dirty="0"/>
              <a:t>Step 7: Add a Checkout Page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/>
              <a:t>Create Pages/</a:t>
            </a:r>
            <a:r>
              <a:rPr lang="en-US" dirty="0" err="1"/>
              <a:t>Checkout.razor</a:t>
            </a:r>
            <a:endParaRPr lang="en-US" dirty="0"/>
          </a:p>
          <a:p>
            <a:pPr lvl="1"/>
            <a:r>
              <a:rPr lang="en-US" dirty="0"/>
              <a:t>Snippet 6</a:t>
            </a:r>
          </a:p>
          <a:p>
            <a:pPr lvl="1"/>
            <a:r>
              <a:rPr lang="en-US" dirty="0"/>
              <a:t>Add “/checkout” to the </a:t>
            </a:r>
            <a:r>
              <a:rPr lang="en-US" dirty="0" err="1"/>
              <a:t>NavMenu.razor</a:t>
            </a:r>
            <a:endParaRPr lang="en-US" dirty="0"/>
          </a:p>
          <a:p>
            <a:pPr lvl="1"/>
            <a:r>
              <a:rPr lang="en-US" dirty="0"/>
              <a:t>Re-run and validate that you can see a checkout list (after you “buy” from the project list) that is properly populated.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@page "/checkout"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@using </a:t>
            </a:r>
            <a:r>
              <a:rPr lang="en-US" sz="1200" dirty="0" err="1">
                <a:solidFill>
                  <a:schemeClr val="bg1"/>
                </a:solidFill>
              </a:rPr>
              <a:t>OnlineShop.Models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@using </a:t>
            </a:r>
            <a:r>
              <a:rPr lang="en-US" sz="1200" dirty="0" err="1">
                <a:solidFill>
                  <a:schemeClr val="bg1"/>
                </a:solidFill>
              </a:rPr>
              <a:t>OnlineShop.Models.Forms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@using </a:t>
            </a:r>
            <a:r>
              <a:rPr lang="en-US" sz="1200" dirty="0" err="1">
                <a:solidFill>
                  <a:schemeClr val="bg1"/>
                </a:solidFill>
              </a:rPr>
              <a:t>OnlineShop.States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@inject </a:t>
            </a:r>
            <a:r>
              <a:rPr lang="en-US" sz="1200" dirty="0" err="1">
                <a:solidFill>
                  <a:schemeClr val="bg1"/>
                </a:solidFill>
              </a:rPr>
              <a:t>IJSRuntime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JSRuntime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@inject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CartState</a:t>
            </a: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&lt;h3&gt;Checkout&lt;/h3&gt;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&lt;span&gt;You have @CartState.SelectedItems.Count item(s) in your cart.&lt;/span&gt;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@foreach (var </a:t>
            </a:r>
            <a:r>
              <a:rPr lang="en-US" sz="1200" dirty="0" err="1">
                <a:solidFill>
                  <a:schemeClr val="bg1"/>
                </a:solidFill>
              </a:rPr>
              <a:t>selectedItem</a:t>
            </a:r>
            <a:r>
              <a:rPr lang="en-US" sz="1200" dirty="0">
                <a:solidFill>
                  <a:schemeClr val="bg1"/>
                </a:solidFill>
              </a:rPr>
              <a:t> in </a:t>
            </a:r>
            <a:r>
              <a:rPr lang="en-US" sz="1200" dirty="0" err="1">
                <a:solidFill>
                  <a:schemeClr val="bg1"/>
                </a:solidFill>
              </a:rPr>
              <a:t>CartState.SelectedItems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{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    &lt;</a:t>
            </a:r>
            <a:r>
              <a:rPr lang="en-US" sz="1200" dirty="0" err="1">
                <a:solidFill>
                  <a:schemeClr val="bg1"/>
                </a:solidFill>
              </a:rPr>
              <a:t>ProductDisplay</a:t>
            </a:r>
            <a:r>
              <a:rPr lang="en-US" sz="1200" dirty="0">
                <a:solidFill>
                  <a:schemeClr val="bg1"/>
                </a:solidFill>
              </a:rPr>
              <a:t> Product="</a:t>
            </a:r>
            <a:r>
              <a:rPr lang="en-US" sz="1200" dirty="0" err="1">
                <a:solidFill>
                  <a:schemeClr val="bg1"/>
                </a:solidFill>
              </a:rPr>
              <a:t>selectedItem</a:t>
            </a:r>
            <a:r>
              <a:rPr lang="en-US" sz="1200" dirty="0">
                <a:solidFill>
                  <a:schemeClr val="bg1"/>
                </a:solidFill>
              </a:rPr>
              <a:t>" /&gt;</a:t>
            </a:r>
          </a:p>
          <a:p>
            <a:pPr marL="457200" lvl="1" indent="0">
              <a:lnSpc>
                <a:spcPct val="5000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}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F169E5-655F-48A3-B2EA-DE529BB06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286" y="3341511"/>
            <a:ext cx="4898713" cy="332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44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11622955" cy="908307"/>
          </a:xfrm>
        </p:spPr>
        <p:txBody>
          <a:bodyPr/>
          <a:lstStyle/>
          <a:p>
            <a:r>
              <a:rPr lang="en-US" dirty="0"/>
              <a:t>Step 7: Add a form on the Checkout Page</a:t>
            </a:r>
            <a:endParaRPr lang="en-C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401" y="1145814"/>
            <a:ext cx="5978857" cy="5497251"/>
          </a:xfrm>
        </p:spPr>
        <p:txBody>
          <a:bodyPr/>
          <a:lstStyle/>
          <a:p>
            <a:r>
              <a:rPr lang="en-US" dirty="0"/>
              <a:t>To collect information on where to send the order</a:t>
            </a:r>
          </a:p>
          <a:p>
            <a:r>
              <a:rPr lang="en-US" dirty="0"/>
              <a:t>Create Models/</a:t>
            </a:r>
            <a:r>
              <a:rPr lang="en-US" dirty="0" err="1"/>
              <a:t>CheckoutForm.cs</a:t>
            </a:r>
            <a:endParaRPr lang="en-US" dirty="0"/>
          </a:p>
          <a:p>
            <a:pPr lvl="1"/>
            <a:r>
              <a:rPr lang="en-US" dirty="0"/>
              <a:t>Snippet 7 – define the fields of the form</a:t>
            </a:r>
          </a:p>
          <a:p>
            <a:pPr lvl="1"/>
            <a:r>
              <a:rPr lang="en-US" dirty="0"/>
              <a:t>Snippet 7b – add the form to </a:t>
            </a:r>
            <a:r>
              <a:rPr lang="en-US" dirty="0" err="1"/>
              <a:t>Checkout.razor</a:t>
            </a:r>
            <a:endParaRPr lang="en-US" dirty="0"/>
          </a:p>
          <a:p>
            <a:pPr lvl="1"/>
            <a:r>
              <a:rPr lang="en-US" dirty="0"/>
              <a:t>Re-run and validate that you can see a form in the checkout tab.  Filling in the form and submitting results in a message echoing the form 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F169E5-655F-48A3-B2EA-DE529BB06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286" y="3341511"/>
            <a:ext cx="4898713" cy="332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1469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951D4A-8A1E-40FE-9BC2-F5CFDA3A5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FE029E-1EE2-4AD4-9A8E-7F6F2DBF41B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4000" dirty="0">
                <a:solidFill>
                  <a:srgbClr val="0070C0"/>
                </a:solidFill>
                <a:hlinkClick r:id="rId3"/>
              </a:rPr>
              <a:t>https://learn.microsoft.com/en-us/power-apps/developer/data-platform/walkthrough-blazor-webassembly-single-tenant</a:t>
            </a:r>
            <a:endParaRPr lang="en-US" sz="4000" dirty="0">
              <a:solidFill>
                <a:srgbClr val="0070C0"/>
              </a:solidFill>
            </a:endParaRPr>
          </a:p>
          <a:p>
            <a:r>
              <a:rPr lang="en-US" sz="4000" dirty="0">
                <a:solidFill>
                  <a:srgbClr val="0070C0"/>
                </a:solidFill>
                <a:hlinkClick r:id="rId4"/>
              </a:rPr>
              <a:t>https://www.c-sharpcorner.com/article/parameters-in-blazor-server-deep-dive/</a:t>
            </a:r>
            <a:endParaRPr lang="en-US" sz="4000" dirty="0">
              <a:solidFill>
                <a:srgbClr val="0070C0"/>
              </a:solidFill>
            </a:endParaRPr>
          </a:p>
          <a:p>
            <a:r>
              <a:rPr lang="en-US" sz="4000" dirty="0">
                <a:solidFill>
                  <a:srgbClr val="0070C0"/>
                </a:solidFill>
              </a:rPr>
              <a:t>https://www.ezzylearning.net/tutorial/communication-between-blazor-components-using-eventcallback</a:t>
            </a:r>
          </a:p>
        </p:txBody>
      </p:sp>
    </p:spTree>
    <p:extLst>
      <p:ext uri="{BB962C8B-B14F-4D97-AF65-F5344CB8AC3E}">
        <p14:creationId xmlns:p14="http://schemas.microsoft.com/office/powerpoint/2010/main" val="423753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7330428" cy="5734758"/>
          </a:xfrm>
        </p:spPr>
        <p:txBody>
          <a:bodyPr/>
          <a:lstStyle/>
          <a:p>
            <a:r>
              <a:rPr lang="en-US" sz="2800" dirty="0"/>
              <a:t>Create our first </a:t>
            </a:r>
            <a:r>
              <a:rPr lang="en-US" sz="2800" dirty="0" err="1"/>
              <a:t>Blazor</a:t>
            </a:r>
            <a:r>
              <a:rPr lang="en-US" sz="2800" dirty="0"/>
              <a:t> </a:t>
            </a:r>
            <a:r>
              <a:rPr lang="en-US" sz="2800" dirty="0" err="1"/>
              <a:t>WebAssembly</a:t>
            </a:r>
            <a:r>
              <a:rPr lang="en-US" sz="2800" dirty="0"/>
              <a:t> Application</a:t>
            </a:r>
          </a:p>
          <a:p>
            <a:pPr lvl="1"/>
            <a:r>
              <a:rPr lang="en-US" sz="2400" dirty="0"/>
              <a:t>Razor Pages</a:t>
            </a:r>
          </a:p>
          <a:p>
            <a:pPr lvl="1"/>
            <a:r>
              <a:rPr lang="en-US" sz="2400" dirty="0"/>
              <a:t>Navigation</a:t>
            </a:r>
          </a:p>
          <a:p>
            <a:pPr lvl="1"/>
            <a:r>
              <a:rPr lang="en-US" sz="2400" dirty="0"/>
              <a:t>Models</a:t>
            </a:r>
          </a:p>
          <a:p>
            <a:pPr lvl="1"/>
            <a:r>
              <a:rPr lang="en-US" sz="2400" dirty="0" err="1"/>
              <a:t>ReST</a:t>
            </a:r>
            <a:endParaRPr lang="en-US" sz="2400" dirty="0"/>
          </a:p>
          <a:p>
            <a:pPr marL="457200" lvl="1" indent="0">
              <a:buNone/>
            </a:pPr>
            <a:endParaRPr lang="en-CA" dirty="0"/>
          </a:p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Build Your Own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664" y="1"/>
            <a:ext cx="3450336" cy="233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36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1: Basic Project setup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9241" y="908307"/>
            <a:ext cx="7330428" cy="5734758"/>
          </a:xfrm>
        </p:spPr>
        <p:txBody>
          <a:bodyPr/>
          <a:lstStyle/>
          <a:p>
            <a:r>
              <a:rPr lang="en-US" sz="2800" dirty="0"/>
              <a:t>Create our first </a:t>
            </a:r>
            <a:r>
              <a:rPr lang="en-US" sz="2800" dirty="0" err="1"/>
              <a:t>Blazor</a:t>
            </a:r>
            <a:r>
              <a:rPr lang="en-US" sz="2800" dirty="0"/>
              <a:t> </a:t>
            </a:r>
            <a:r>
              <a:rPr lang="en-US" sz="2800" dirty="0" err="1"/>
              <a:t>WebAssembly</a:t>
            </a:r>
            <a:r>
              <a:rPr lang="en-US" sz="2800" dirty="0"/>
              <a:t> Application</a:t>
            </a:r>
          </a:p>
          <a:p>
            <a:pPr marL="457200" lvl="1" indent="0">
              <a:buNone/>
            </a:pPr>
            <a:endParaRPr lang="en-CA" dirty="0"/>
          </a:p>
          <a:p>
            <a:r>
              <a:rPr lang="en-CA" dirty="0"/>
              <a:t>Sub goals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Basic Project setup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Scaffolded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Build, Run, Analyze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Build Your Own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Store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Product List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CA" dirty="0"/>
              <a:t>Checkout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664" y="1"/>
            <a:ext cx="3450336" cy="233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1, Step 1: Create a new project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B0D75-CC1A-455D-A26A-4CD603E0E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1619" y="2204943"/>
            <a:ext cx="5168053" cy="4438122"/>
          </a:xfrm>
        </p:spPr>
        <p:txBody>
          <a:bodyPr/>
          <a:lstStyle/>
          <a:p>
            <a:r>
              <a:rPr lang="en-US" dirty="0"/>
              <a:t>Create a folder </a:t>
            </a:r>
            <a:r>
              <a:rPr lang="en-US" dirty="0" err="1"/>
              <a:t>BlazorWASM</a:t>
            </a:r>
            <a:r>
              <a:rPr lang="en-US" dirty="0"/>
              <a:t> in your H60 folder</a:t>
            </a:r>
          </a:p>
          <a:p>
            <a:r>
              <a:rPr lang="en-US" dirty="0"/>
              <a:t>In Visual Studio, create a new project</a:t>
            </a:r>
          </a:p>
          <a:p>
            <a:pPr lvl="1"/>
            <a:r>
              <a:rPr lang="en-US" dirty="0" err="1"/>
              <a:t>Blazor</a:t>
            </a:r>
            <a:r>
              <a:rPr lang="en-US" dirty="0"/>
              <a:t> </a:t>
            </a:r>
            <a:r>
              <a:rPr lang="en-US" dirty="0" err="1"/>
              <a:t>WebAssembly</a:t>
            </a:r>
            <a:r>
              <a:rPr lang="en-US" dirty="0"/>
              <a:t> App</a:t>
            </a:r>
          </a:p>
          <a:p>
            <a:pPr lvl="1"/>
            <a:r>
              <a:rPr lang="en-US" dirty="0"/>
              <a:t>Call it </a:t>
            </a:r>
            <a:r>
              <a:rPr lang="en-US" dirty="0" err="1"/>
              <a:t>OnlineShop</a:t>
            </a:r>
            <a:endParaRPr lang="en-US" dirty="0"/>
          </a:p>
          <a:p>
            <a:endParaRPr lang="en-US" dirty="0"/>
          </a:p>
          <a:p>
            <a:r>
              <a:rPr lang="en-US" dirty="0"/>
              <a:t>Stick in in your H60 folder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pic>
        <p:nvPicPr>
          <p:cNvPr id="6" name="Picture 5" descr="A screenshot of a web project&#10;&#10;AI-generated content may be incorrect.">
            <a:extLst>
              <a:ext uri="{FF2B5EF4-FFF2-40B4-BE49-F238E27FC236}">
                <a16:creationId xmlns:a16="http://schemas.microsoft.com/office/drawing/2014/main" id="{FD5FFA20-8896-5ED7-C066-96355A8B6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598" y="1523999"/>
            <a:ext cx="6137831" cy="442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Validate it runs</a:t>
            </a: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CB68C5-F800-48E2-8739-4E5055E17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3242"/>
            <a:ext cx="7636933" cy="24006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838DC2-3232-69B7-5BD1-A7BA203DC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108" y="2981559"/>
            <a:ext cx="7650892" cy="342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48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9193-747E-4A77-8768-1BAF65E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2: Analyze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EBF76-F5DD-412C-B221-C5419CD0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E7DA1D-7708-417D-85CE-2F86CF0C1F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83997" y="2833078"/>
            <a:ext cx="5168053" cy="4438122"/>
          </a:xfrm>
        </p:spPr>
        <p:txBody>
          <a:bodyPr lIns="91440" tIns="45720" rIns="91440" bIns="45720" anchor="t"/>
          <a:lstStyle/>
          <a:p>
            <a:r>
              <a:rPr lang="en-US" dirty="0"/>
              <a:t>Find the source code for the counter</a:t>
            </a:r>
          </a:p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And explain the logic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FBF288A-4431-506F-1493-DEFF29389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69" y="1395412"/>
            <a:ext cx="63627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38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0D08D-E862-E174-7179-84B8106EA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1E445-B086-E0D8-0658-615202346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01" y="214934"/>
            <a:ext cx="8275799" cy="908307"/>
          </a:xfrm>
        </p:spPr>
        <p:txBody>
          <a:bodyPr/>
          <a:lstStyle/>
          <a:p>
            <a:r>
              <a:rPr lang="en-US" dirty="0"/>
              <a:t>Step 2: Analyze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9E0A77-ECB7-E815-2485-80B036FCD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2309" y="0"/>
            <a:ext cx="3329691" cy="22539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31BCCBE-13ED-134C-9729-DE8523FA63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1619" y="3059618"/>
            <a:ext cx="5168053" cy="3583447"/>
          </a:xfrm>
        </p:spPr>
        <p:txBody>
          <a:bodyPr lIns="91440" tIns="45720" rIns="91440" bIns="45720" anchor="t"/>
          <a:lstStyle/>
          <a:p>
            <a:r>
              <a:rPr lang="en-US" dirty="0"/>
              <a:t>Find the source code for the Weather And explain the logic</a:t>
            </a:r>
          </a:p>
          <a:p>
            <a:endParaRPr lang="en-US" dirty="0">
              <a:ea typeface="Calibri"/>
              <a:cs typeface="Calibri"/>
            </a:endParaRP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48AFA6-8CD7-03BC-FD0F-775533C71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" y="1711797"/>
            <a:ext cx="6529517" cy="423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93337"/>
      </p:ext>
    </p:extLst>
  </p:cSld>
  <p:clrMapOvr>
    <a:masterClrMapping/>
  </p:clrMapOvr>
</p:sld>
</file>

<file path=ppt/theme/theme1.xml><?xml version="1.0" encoding="utf-8"?>
<a:theme xmlns:a="http://schemas.openxmlformats.org/drawingml/2006/main" name="eLearning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A15FC08D-3F11-4602-BC7F-18A55E04435E}" vid="{77D9DA6D-FE9C-43F5-ACB5-8FFCEB627276}"/>
    </a:ext>
  </a:extLst>
</a:theme>
</file>

<file path=ppt/theme/theme2.xml><?xml version="1.0" encoding="utf-8"?>
<a:theme xmlns:a="http://schemas.openxmlformats.org/drawingml/2006/main" name="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A15FC08D-3F11-4602-BC7F-18A55E04435E}" vid="{206EEC00-E5D1-4CB9-BB5C-285DD9E676AF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A15FC08D-3F11-4602-BC7F-18A55E04435E}" vid="{F91CFBB9-BD7C-4AEF-A246-2AD682A06E2E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e57793-e4b2-47f7-877f-ea6d29fae10c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40DCEB12F1B74BB4C78279C22A4348" ma:contentTypeVersion="13" ma:contentTypeDescription="Create a new document." ma:contentTypeScope="" ma:versionID="3c571adfb50b7bf4d2b9082d38f9aaa6">
  <xsd:schema xmlns:xsd="http://www.w3.org/2001/XMLSchema" xmlns:xs="http://www.w3.org/2001/XMLSchema" xmlns:p="http://schemas.microsoft.com/office/2006/metadata/properties" xmlns:ns2="98e57793-e4b2-47f7-877f-ea6d29fae10c" targetNamespace="http://schemas.microsoft.com/office/2006/metadata/properties" ma:root="true" ma:fieldsID="477d814dbfbd68c3f3f42e1bdd483d65" ns2:_="">
    <xsd:import namespace="98e57793-e4b2-47f7-877f-ea6d29fae1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2:MediaServiceOCR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e57793-e4b2-47f7-877f-ea6d29fae10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3e912d4b-de81-4840-8b6d-1f506001ebc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9F71585-B2BA-47E5-BA43-2FE655B4B8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D37F76-0C76-498B-A929-16B669ABED94}">
  <ds:schemaRefs>
    <ds:schemaRef ds:uri="http://schemas.microsoft.com/office/2006/metadata/properties"/>
    <ds:schemaRef ds:uri="http://schemas.microsoft.com/office/infopath/2007/PartnerControls"/>
    <ds:schemaRef ds:uri="98e57793-e4b2-47f7-877f-ea6d29fae10c"/>
  </ds:schemaRefs>
</ds:datastoreItem>
</file>

<file path=customXml/itemProps3.xml><?xml version="1.0" encoding="utf-8"?>
<ds:datastoreItem xmlns:ds="http://schemas.openxmlformats.org/officeDocument/2006/customXml" ds:itemID="{72A1EDBB-66EF-40B1-B2AF-2904EE4AD6C9}"/>
</file>

<file path=docProps/app.xml><?xml version="1.0" encoding="utf-8"?>
<Properties xmlns="http://schemas.openxmlformats.org/officeDocument/2006/extended-properties" xmlns:vt="http://schemas.openxmlformats.org/officeDocument/2006/docPropsVTypes">
  <Template>elearning</Template>
  <TotalTime>1837</TotalTime>
  <Words>1825</Words>
  <Application>Microsoft Office PowerPoint</Application>
  <PresentationFormat>Widescreen</PresentationFormat>
  <Paragraphs>333</Paragraphs>
  <Slides>33</Slides>
  <Notes>31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eLearning</vt:lpstr>
      <vt:lpstr>Contents Slide Master</vt:lpstr>
      <vt:lpstr>Section Break Slide Master</vt:lpstr>
      <vt:lpstr>Blazor WebAssembly (Walkthrough)</vt:lpstr>
      <vt:lpstr>PowerPoint Presentation</vt:lpstr>
      <vt:lpstr>Goal</vt:lpstr>
      <vt:lpstr>Goal</vt:lpstr>
      <vt:lpstr>Goal 1: Basic Project setup</vt:lpstr>
      <vt:lpstr>Goal 1, Step 1: Create a new project</vt:lpstr>
      <vt:lpstr>Step 2: Validate it runs</vt:lpstr>
      <vt:lpstr>Step 2: Analyze</vt:lpstr>
      <vt:lpstr>Step 2: Analyze</vt:lpstr>
      <vt:lpstr>Explore the Project Structure</vt:lpstr>
      <vt:lpstr>Explore the Project Structure</vt:lpstr>
      <vt:lpstr>Explore the Project Structure</vt:lpstr>
      <vt:lpstr>Reflection point</vt:lpstr>
      <vt:lpstr>Next Goal</vt:lpstr>
      <vt:lpstr>Step 3: Create a server side </vt:lpstr>
      <vt:lpstr>Step 4: Result</vt:lpstr>
      <vt:lpstr>Step 5: Get it all working</vt:lpstr>
      <vt:lpstr>Goal 2: Build Your Own</vt:lpstr>
      <vt:lpstr>Goal 2: Build Your Own: Store, Product List</vt:lpstr>
      <vt:lpstr>Step 1: Create Product object</vt:lpstr>
      <vt:lpstr>Step 2: Displaying Product Object</vt:lpstr>
      <vt:lpstr>Step 3: Displaying List of Product Object</vt:lpstr>
      <vt:lpstr>Step 4: Setup and test</vt:lpstr>
      <vt:lpstr>Goal 2: Build Your Own</vt:lpstr>
      <vt:lpstr>Goal 2: Build Your Own</vt:lpstr>
      <vt:lpstr>Step 1: Create CartState class</vt:lpstr>
      <vt:lpstr>Step 3: Inject the CartState</vt:lpstr>
      <vt:lpstr>Step 4: Add CartState to ProductList, Product</vt:lpstr>
      <vt:lpstr>Step 5: Add CartState to ProductList, Product</vt:lpstr>
      <vt:lpstr>Step 6: Validate</vt:lpstr>
      <vt:lpstr>Step 7: Add a Checkout Page</vt:lpstr>
      <vt:lpstr>Step 7: Add a form on the Checkout Page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Assembly</dc:title>
  <dc:creator>Allan McDonald</dc:creator>
  <cp:lastModifiedBy>Richard Chan</cp:lastModifiedBy>
  <cp:revision>133</cp:revision>
  <dcterms:created xsi:type="dcterms:W3CDTF">2021-11-15T07:32:36Z</dcterms:created>
  <dcterms:modified xsi:type="dcterms:W3CDTF">2025-11-20T14:55:43Z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0x010100E940DCEB12F1B74BB4C78279C22A4348</vt:lpwstr>
  </property>
  <property fmtid="{D5CDD505-2E9C-101B-9397-08002B2CF9AE}" pid="3" name="Order">
    <vt:r8>6418200</vt:r8>
  </property>
  <property fmtid="{D5CDD505-2E9C-101B-9397-08002B2CF9AE}" pid="4" name="MediaServiceImageTags">
    <vt:lpwstr/>
  </property>
</Properties>
</file>

<file path=docProps/thumbnail.jpeg>
</file>